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5" r:id="rId3"/>
    <p:sldId id="276" r:id="rId4"/>
    <p:sldId id="277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90" d="100"/>
          <a:sy n="90" d="100"/>
        </p:scale>
        <p:origin x="90" y="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67C49CBE-5226-4E74-9F38-D8B9350EF95F}"/>
              </a:ext>
            </a:extLst>
          </p:cNvPr>
          <p:cNvSpPr/>
          <p:nvPr/>
        </p:nvSpPr>
        <p:spPr>
          <a:xfrm>
            <a:off x="7145360" y="1849766"/>
            <a:ext cx="2037740" cy="2037740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16DAADCE-0876-435C-9F27-E92C9E96FE90}"/>
              </a:ext>
            </a:extLst>
          </p:cNvPr>
          <p:cNvSpPr/>
          <p:nvPr/>
        </p:nvSpPr>
        <p:spPr>
          <a:xfrm>
            <a:off x="358444" y="1528490"/>
            <a:ext cx="2012860" cy="4785163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栃木県と言えば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1830741" y="1233377"/>
            <a:ext cx="1220804" cy="733688"/>
          </a:xfrm>
          <a:prstGeom prst="wedgeEllipseCallout">
            <a:avLst>
              <a:gd name="adj1" fmla="val -40837"/>
              <a:gd name="adj2" fmla="val 6707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作物豊富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993E5B-2CAE-4DAC-9CC9-ECB1EF7B2450}"/>
              </a:ext>
            </a:extLst>
          </p:cNvPr>
          <p:cNvGrpSpPr/>
          <p:nvPr/>
        </p:nvGrpSpPr>
        <p:grpSpPr>
          <a:xfrm>
            <a:off x="2665414" y="1173309"/>
            <a:ext cx="4268786" cy="5311482"/>
            <a:chOff x="2665414" y="1173309"/>
            <a:chExt cx="4268786" cy="5311482"/>
          </a:xfrm>
        </p:grpSpPr>
        <p:sp>
          <p:nvSpPr>
            <p:cNvPr id="9" name="Freeform 289">
              <a:extLst>
                <a:ext uri="{FF2B5EF4-FFF2-40B4-BE49-F238E27FC236}">
                  <a16:creationId xmlns:a16="http://schemas.microsoft.com/office/drawing/2014/main" id="{53FF81C8-34D1-4856-946D-9AF23083E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199" y="4818044"/>
              <a:ext cx="1022314" cy="1644796"/>
            </a:xfrm>
            <a:custGeom>
              <a:avLst/>
              <a:gdLst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518638 w 2070100"/>
                <a:gd name="connsiteY51" fmla="*/ 1951656 h 3330575"/>
                <a:gd name="connsiteX52" fmla="*/ 404812 w 2070100"/>
                <a:gd name="connsiteY52" fmla="*/ 1979612 h 3330575"/>
                <a:gd name="connsiteX53" fmla="*/ 404812 w 2070100"/>
                <a:gd name="connsiteY53" fmla="*/ 1620837 h 3330575"/>
                <a:gd name="connsiteX54" fmla="*/ 360362 w 2070100"/>
                <a:gd name="connsiteY54" fmla="*/ 1439862 h 3330575"/>
                <a:gd name="connsiteX55" fmla="*/ 539750 w 2070100"/>
                <a:gd name="connsiteY55" fmla="*/ 1304925 h 3330575"/>
                <a:gd name="connsiteX56" fmla="*/ 720725 w 2070100"/>
                <a:gd name="connsiteY56" fmla="*/ 944563 h 3330575"/>
                <a:gd name="connsiteX57" fmla="*/ 630238 w 2070100"/>
                <a:gd name="connsiteY57" fmla="*/ 855663 h 3330575"/>
                <a:gd name="connsiteX58" fmla="*/ 585788 w 2070100"/>
                <a:gd name="connsiteY58" fmla="*/ 630237 h 3330575"/>
                <a:gd name="connsiteX59" fmla="*/ 450850 w 2070100"/>
                <a:gd name="connsiteY59" fmla="*/ 585787 h 3330575"/>
                <a:gd name="connsiteX60" fmla="*/ 315913 w 2070100"/>
                <a:gd name="connsiteY60" fmla="*/ 404813 h 3330575"/>
                <a:gd name="connsiteX61" fmla="*/ 180975 w 2070100"/>
                <a:gd name="connsiteY61" fmla="*/ 404813 h 3330575"/>
                <a:gd name="connsiteX62" fmla="*/ 0 w 2070100"/>
                <a:gd name="connsiteY62" fmla="*/ 90488 h 3330575"/>
                <a:gd name="connsiteX63" fmla="*/ 0 w 2070100"/>
                <a:gd name="connsiteY63" fmla="*/ 0 h 3330575"/>
                <a:gd name="connsiteX0" fmla="*/ 0 w 2070100"/>
                <a:gd name="connsiteY0" fmla="*/ 0 h 3330575"/>
                <a:gd name="connsiteX1" fmla="*/ 225425 w 2070100"/>
                <a:gd name="connsiteY1" fmla="*/ 44450 h 3330575"/>
                <a:gd name="connsiteX2" fmla="*/ 315913 w 2070100"/>
                <a:gd name="connsiteY2" fmla="*/ 269875 h 3330575"/>
                <a:gd name="connsiteX3" fmla="*/ 450850 w 2070100"/>
                <a:gd name="connsiteY3" fmla="*/ 404813 h 3330575"/>
                <a:gd name="connsiteX4" fmla="*/ 539750 w 2070100"/>
                <a:gd name="connsiteY4" fmla="*/ 314325 h 3330575"/>
                <a:gd name="connsiteX5" fmla="*/ 585788 w 2070100"/>
                <a:gd name="connsiteY5" fmla="*/ 134938 h 3330575"/>
                <a:gd name="connsiteX6" fmla="*/ 720725 w 2070100"/>
                <a:gd name="connsiteY6" fmla="*/ 134938 h 3330575"/>
                <a:gd name="connsiteX7" fmla="*/ 990600 w 2070100"/>
                <a:gd name="connsiteY7" fmla="*/ 44450 h 3330575"/>
                <a:gd name="connsiteX8" fmla="*/ 1081088 w 2070100"/>
                <a:gd name="connsiteY8" fmla="*/ 134938 h 3330575"/>
                <a:gd name="connsiteX9" fmla="*/ 1350963 w 2070100"/>
                <a:gd name="connsiteY9" fmla="*/ 225425 h 3330575"/>
                <a:gd name="connsiteX10" fmla="*/ 1395413 w 2070100"/>
                <a:gd name="connsiteY10" fmla="*/ 90488 h 3330575"/>
                <a:gd name="connsiteX11" fmla="*/ 1620838 w 2070100"/>
                <a:gd name="connsiteY11" fmla="*/ 225425 h 3330575"/>
                <a:gd name="connsiteX12" fmla="*/ 1665288 w 2070100"/>
                <a:gd name="connsiteY12" fmla="*/ 314325 h 3330575"/>
                <a:gd name="connsiteX13" fmla="*/ 1800225 w 2070100"/>
                <a:gd name="connsiteY13" fmla="*/ 674687 h 3330575"/>
                <a:gd name="connsiteX14" fmla="*/ 2070100 w 2070100"/>
                <a:gd name="connsiteY14" fmla="*/ 1079500 h 3330575"/>
                <a:gd name="connsiteX15" fmla="*/ 2070100 w 2070100"/>
                <a:gd name="connsiteY15" fmla="*/ 1349375 h 3330575"/>
                <a:gd name="connsiteX16" fmla="*/ 1890713 w 2070100"/>
                <a:gd name="connsiteY16" fmla="*/ 1395413 h 3330575"/>
                <a:gd name="connsiteX17" fmla="*/ 1800225 w 2070100"/>
                <a:gd name="connsiteY17" fmla="*/ 1485900 h 3330575"/>
                <a:gd name="connsiteX18" fmla="*/ 1800225 w 2070100"/>
                <a:gd name="connsiteY18" fmla="*/ 1620837 h 3330575"/>
                <a:gd name="connsiteX19" fmla="*/ 1711325 w 2070100"/>
                <a:gd name="connsiteY19" fmla="*/ 1574800 h 3330575"/>
                <a:gd name="connsiteX20" fmla="*/ 1665288 w 2070100"/>
                <a:gd name="connsiteY20" fmla="*/ 1665287 h 3330575"/>
                <a:gd name="connsiteX21" fmla="*/ 1574800 w 2070100"/>
                <a:gd name="connsiteY21" fmla="*/ 1665287 h 3330575"/>
                <a:gd name="connsiteX22" fmla="*/ 1574800 w 2070100"/>
                <a:gd name="connsiteY22" fmla="*/ 1935163 h 3330575"/>
                <a:gd name="connsiteX23" fmla="*/ 1530350 w 2070100"/>
                <a:gd name="connsiteY23" fmla="*/ 1890713 h 3330575"/>
                <a:gd name="connsiteX24" fmla="*/ 1485900 w 2070100"/>
                <a:gd name="connsiteY24" fmla="*/ 2070100 h 3330575"/>
                <a:gd name="connsiteX25" fmla="*/ 1395413 w 2070100"/>
                <a:gd name="connsiteY25" fmla="*/ 2114550 h 3330575"/>
                <a:gd name="connsiteX26" fmla="*/ 1395413 w 2070100"/>
                <a:gd name="connsiteY26" fmla="*/ 2249487 h 3330575"/>
                <a:gd name="connsiteX27" fmla="*/ 1530350 w 2070100"/>
                <a:gd name="connsiteY27" fmla="*/ 2295525 h 3330575"/>
                <a:gd name="connsiteX28" fmla="*/ 1395413 w 2070100"/>
                <a:gd name="connsiteY28" fmla="*/ 2474913 h 3330575"/>
                <a:gd name="connsiteX29" fmla="*/ 1439863 w 2070100"/>
                <a:gd name="connsiteY29" fmla="*/ 2565400 h 3330575"/>
                <a:gd name="connsiteX30" fmla="*/ 1395413 w 2070100"/>
                <a:gd name="connsiteY30" fmla="*/ 2655887 h 3330575"/>
                <a:gd name="connsiteX31" fmla="*/ 1304925 w 2070100"/>
                <a:gd name="connsiteY31" fmla="*/ 2609850 h 3330575"/>
                <a:gd name="connsiteX32" fmla="*/ 1216025 w 2070100"/>
                <a:gd name="connsiteY32" fmla="*/ 2700337 h 3330575"/>
                <a:gd name="connsiteX33" fmla="*/ 1216025 w 2070100"/>
                <a:gd name="connsiteY33" fmla="*/ 2835275 h 3330575"/>
                <a:gd name="connsiteX34" fmla="*/ 1125538 w 2070100"/>
                <a:gd name="connsiteY34" fmla="*/ 2970213 h 3330575"/>
                <a:gd name="connsiteX35" fmla="*/ 1169988 w 2070100"/>
                <a:gd name="connsiteY35" fmla="*/ 3060700 h 3330575"/>
                <a:gd name="connsiteX36" fmla="*/ 1169988 w 2070100"/>
                <a:gd name="connsiteY36" fmla="*/ 3149600 h 3330575"/>
                <a:gd name="connsiteX37" fmla="*/ 1081088 w 2070100"/>
                <a:gd name="connsiteY37" fmla="*/ 3330575 h 3330575"/>
                <a:gd name="connsiteX38" fmla="*/ 946150 w 2070100"/>
                <a:gd name="connsiteY38" fmla="*/ 3240087 h 3330575"/>
                <a:gd name="connsiteX39" fmla="*/ 855663 w 2070100"/>
                <a:gd name="connsiteY39" fmla="*/ 3286125 h 3330575"/>
                <a:gd name="connsiteX40" fmla="*/ 855663 w 2070100"/>
                <a:gd name="connsiteY40" fmla="*/ 3149600 h 3330575"/>
                <a:gd name="connsiteX41" fmla="*/ 811213 w 2070100"/>
                <a:gd name="connsiteY41" fmla="*/ 3105150 h 3330575"/>
                <a:gd name="connsiteX42" fmla="*/ 811213 w 2070100"/>
                <a:gd name="connsiteY42" fmla="*/ 2970213 h 3330575"/>
                <a:gd name="connsiteX43" fmla="*/ 674688 w 2070100"/>
                <a:gd name="connsiteY43" fmla="*/ 2970213 h 3330575"/>
                <a:gd name="connsiteX44" fmla="*/ 585788 w 2070100"/>
                <a:gd name="connsiteY44" fmla="*/ 2700337 h 3330575"/>
                <a:gd name="connsiteX45" fmla="*/ 674688 w 2070100"/>
                <a:gd name="connsiteY45" fmla="*/ 2655887 h 3330575"/>
                <a:gd name="connsiteX46" fmla="*/ 539750 w 2070100"/>
                <a:gd name="connsiteY46" fmla="*/ 2565400 h 3330575"/>
                <a:gd name="connsiteX47" fmla="*/ 450850 w 2070100"/>
                <a:gd name="connsiteY47" fmla="*/ 2565400 h 3330575"/>
                <a:gd name="connsiteX48" fmla="*/ 360363 w 2070100"/>
                <a:gd name="connsiteY48" fmla="*/ 2386013 h 3330575"/>
                <a:gd name="connsiteX49" fmla="*/ 450850 w 2070100"/>
                <a:gd name="connsiteY49" fmla="*/ 2249487 h 3330575"/>
                <a:gd name="connsiteX50" fmla="*/ 404813 w 2070100"/>
                <a:gd name="connsiteY50" fmla="*/ 1979613 h 3330575"/>
                <a:gd name="connsiteX51" fmla="*/ 404812 w 2070100"/>
                <a:gd name="connsiteY51" fmla="*/ 1979612 h 3330575"/>
                <a:gd name="connsiteX52" fmla="*/ 404812 w 2070100"/>
                <a:gd name="connsiteY52" fmla="*/ 1620837 h 3330575"/>
                <a:gd name="connsiteX53" fmla="*/ 360362 w 2070100"/>
                <a:gd name="connsiteY53" fmla="*/ 1439862 h 3330575"/>
                <a:gd name="connsiteX54" fmla="*/ 539750 w 2070100"/>
                <a:gd name="connsiteY54" fmla="*/ 1304925 h 3330575"/>
                <a:gd name="connsiteX55" fmla="*/ 720725 w 2070100"/>
                <a:gd name="connsiteY55" fmla="*/ 944563 h 3330575"/>
                <a:gd name="connsiteX56" fmla="*/ 630238 w 2070100"/>
                <a:gd name="connsiteY56" fmla="*/ 855663 h 3330575"/>
                <a:gd name="connsiteX57" fmla="*/ 585788 w 2070100"/>
                <a:gd name="connsiteY57" fmla="*/ 630237 h 3330575"/>
                <a:gd name="connsiteX58" fmla="*/ 450850 w 2070100"/>
                <a:gd name="connsiteY58" fmla="*/ 585787 h 3330575"/>
                <a:gd name="connsiteX59" fmla="*/ 315913 w 2070100"/>
                <a:gd name="connsiteY59" fmla="*/ 404813 h 3330575"/>
                <a:gd name="connsiteX60" fmla="*/ 180975 w 2070100"/>
                <a:gd name="connsiteY60" fmla="*/ 404813 h 3330575"/>
                <a:gd name="connsiteX61" fmla="*/ 0 w 2070100"/>
                <a:gd name="connsiteY61" fmla="*/ 90488 h 3330575"/>
                <a:gd name="connsiteX62" fmla="*/ 0 w 2070100"/>
                <a:gd name="connsiteY62" fmla="*/ 0 h 333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70100" h="3330575">
                  <a:moveTo>
                    <a:pt x="0" y="0"/>
                  </a:moveTo>
                  <a:lnTo>
                    <a:pt x="225425" y="44450"/>
                  </a:lnTo>
                  <a:lnTo>
                    <a:pt x="315913" y="269875"/>
                  </a:lnTo>
                  <a:lnTo>
                    <a:pt x="450850" y="404813"/>
                  </a:lnTo>
                  <a:lnTo>
                    <a:pt x="539750" y="314325"/>
                  </a:lnTo>
                  <a:lnTo>
                    <a:pt x="585788" y="134938"/>
                  </a:lnTo>
                  <a:lnTo>
                    <a:pt x="720725" y="134938"/>
                  </a:lnTo>
                  <a:lnTo>
                    <a:pt x="990600" y="44450"/>
                  </a:lnTo>
                  <a:lnTo>
                    <a:pt x="1081088" y="134938"/>
                  </a:lnTo>
                  <a:lnTo>
                    <a:pt x="1350963" y="225425"/>
                  </a:lnTo>
                  <a:lnTo>
                    <a:pt x="1395413" y="90488"/>
                  </a:lnTo>
                  <a:lnTo>
                    <a:pt x="1620838" y="225425"/>
                  </a:lnTo>
                  <a:lnTo>
                    <a:pt x="1665288" y="314325"/>
                  </a:lnTo>
                  <a:lnTo>
                    <a:pt x="1800225" y="674687"/>
                  </a:lnTo>
                  <a:lnTo>
                    <a:pt x="2070100" y="1079500"/>
                  </a:lnTo>
                  <a:lnTo>
                    <a:pt x="2070100" y="1349375"/>
                  </a:lnTo>
                  <a:lnTo>
                    <a:pt x="1890713" y="1395413"/>
                  </a:lnTo>
                  <a:lnTo>
                    <a:pt x="1800225" y="1485900"/>
                  </a:lnTo>
                  <a:lnTo>
                    <a:pt x="1800225" y="1620837"/>
                  </a:lnTo>
                  <a:lnTo>
                    <a:pt x="1711325" y="1574800"/>
                  </a:lnTo>
                  <a:lnTo>
                    <a:pt x="1665288" y="1665287"/>
                  </a:lnTo>
                  <a:lnTo>
                    <a:pt x="1574800" y="1665287"/>
                  </a:lnTo>
                  <a:lnTo>
                    <a:pt x="1574800" y="1935163"/>
                  </a:lnTo>
                  <a:lnTo>
                    <a:pt x="1530350" y="1890713"/>
                  </a:lnTo>
                  <a:lnTo>
                    <a:pt x="1485900" y="2070100"/>
                  </a:lnTo>
                  <a:lnTo>
                    <a:pt x="1395413" y="2114550"/>
                  </a:lnTo>
                  <a:lnTo>
                    <a:pt x="1395413" y="2249487"/>
                  </a:lnTo>
                  <a:lnTo>
                    <a:pt x="1530350" y="2295525"/>
                  </a:lnTo>
                  <a:lnTo>
                    <a:pt x="1395413" y="2474913"/>
                  </a:lnTo>
                  <a:lnTo>
                    <a:pt x="1439863" y="2565400"/>
                  </a:lnTo>
                  <a:lnTo>
                    <a:pt x="1395413" y="2655887"/>
                  </a:lnTo>
                  <a:lnTo>
                    <a:pt x="1304925" y="2609850"/>
                  </a:lnTo>
                  <a:lnTo>
                    <a:pt x="1216025" y="2700337"/>
                  </a:lnTo>
                  <a:lnTo>
                    <a:pt x="1216025" y="2835275"/>
                  </a:lnTo>
                  <a:lnTo>
                    <a:pt x="1125538" y="2970213"/>
                  </a:lnTo>
                  <a:lnTo>
                    <a:pt x="1169988" y="3060700"/>
                  </a:lnTo>
                  <a:lnTo>
                    <a:pt x="1169988" y="3149600"/>
                  </a:lnTo>
                  <a:lnTo>
                    <a:pt x="1081088" y="3330575"/>
                  </a:lnTo>
                  <a:lnTo>
                    <a:pt x="946150" y="3240087"/>
                  </a:lnTo>
                  <a:lnTo>
                    <a:pt x="855663" y="3286125"/>
                  </a:lnTo>
                  <a:lnTo>
                    <a:pt x="855663" y="3149600"/>
                  </a:lnTo>
                  <a:lnTo>
                    <a:pt x="811213" y="3105150"/>
                  </a:lnTo>
                  <a:lnTo>
                    <a:pt x="811213" y="2970213"/>
                  </a:lnTo>
                  <a:lnTo>
                    <a:pt x="674688" y="2970213"/>
                  </a:lnTo>
                  <a:lnTo>
                    <a:pt x="585788" y="2700337"/>
                  </a:lnTo>
                  <a:lnTo>
                    <a:pt x="674688" y="2655887"/>
                  </a:lnTo>
                  <a:lnTo>
                    <a:pt x="539750" y="2565400"/>
                  </a:lnTo>
                  <a:lnTo>
                    <a:pt x="450850" y="2565400"/>
                  </a:lnTo>
                  <a:lnTo>
                    <a:pt x="360363" y="2386013"/>
                  </a:lnTo>
                  <a:lnTo>
                    <a:pt x="450850" y="2249487"/>
                  </a:lnTo>
                  <a:lnTo>
                    <a:pt x="404813" y="1979613"/>
                  </a:lnTo>
                  <a:lnTo>
                    <a:pt x="404812" y="1979612"/>
                  </a:lnTo>
                  <a:lnTo>
                    <a:pt x="404812" y="1620837"/>
                  </a:lnTo>
                  <a:lnTo>
                    <a:pt x="360362" y="1439862"/>
                  </a:lnTo>
                  <a:lnTo>
                    <a:pt x="539750" y="1304925"/>
                  </a:lnTo>
                  <a:lnTo>
                    <a:pt x="720725" y="944563"/>
                  </a:lnTo>
                  <a:lnTo>
                    <a:pt x="630238" y="855663"/>
                  </a:lnTo>
                  <a:lnTo>
                    <a:pt x="585788" y="630237"/>
                  </a:lnTo>
                  <a:lnTo>
                    <a:pt x="450850" y="585787"/>
                  </a:lnTo>
                  <a:lnTo>
                    <a:pt x="315913" y="404813"/>
                  </a:lnTo>
                  <a:lnTo>
                    <a:pt x="180975" y="404813"/>
                  </a:lnTo>
                  <a:lnTo>
                    <a:pt x="0" y="9048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259">
              <a:extLst>
                <a:ext uri="{FF2B5EF4-FFF2-40B4-BE49-F238E27FC236}">
                  <a16:creationId xmlns:a16="http://schemas.microsoft.com/office/drawing/2014/main" id="{8664F71A-C705-418B-9492-5209008F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4" y="1507286"/>
              <a:ext cx="2356652" cy="2777650"/>
            </a:xfrm>
            <a:custGeom>
              <a:avLst/>
              <a:gdLst>
                <a:gd name="T0" fmla="*/ 794 w 3005"/>
                <a:gd name="T1" fmla="*/ 3430 h 3544"/>
                <a:gd name="T2" fmla="*/ 908 w 3005"/>
                <a:gd name="T3" fmla="*/ 3345 h 3544"/>
                <a:gd name="T4" fmla="*/ 1049 w 3005"/>
                <a:gd name="T5" fmla="*/ 3260 h 3544"/>
                <a:gd name="T6" fmla="*/ 964 w 3005"/>
                <a:gd name="T7" fmla="*/ 3090 h 3544"/>
                <a:gd name="T8" fmla="*/ 1163 w 3005"/>
                <a:gd name="T9" fmla="*/ 2920 h 3544"/>
                <a:gd name="T10" fmla="*/ 1219 w 3005"/>
                <a:gd name="T11" fmla="*/ 2778 h 3544"/>
                <a:gd name="T12" fmla="*/ 1305 w 3005"/>
                <a:gd name="T13" fmla="*/ 2721 h 3544"/>
                <a:gd name="T14" fmla="*/ 1418 w 3005"/>
                <a:gd name="T15" fmla="*/ 2977 h 3544"/>
                <a:gd name="T16" fmla="*/ 1673 w 3005"/>
                <a:gd name="T17" fmla="*/ 3147 h 3544"/>
                <a:gd name="T18" fmla="*/ 1900 w 3005"/>
                <a:gd name="T19" fmla="*/ 3203 h 3544"/>
                <a:gd name="T20" fmla="*/ 1843 w 3005"/>
                <a:gd name="T21" fmla="*/ 3033 h 3544"/>
                <a:gd name="T22" fmla="*/ 2013 w 3005"/>
                <a:gd name="T23" fmla="*/ 3062 h 3544"/>
                <a:gd name="T24" fmla="*/ 2042 w 3005"/>
                <a:gd name="T25" fmla="*/ 3005 h 3544"/>
                <a:gd name="T26" fmla="*/ 2155 w 3005"/>
                <a:gd name="T27" fmla="*/ 3175 h 3544"/>
                <a:gd name="T28" fmla="*/ 2183 w 3005"/>
                <a:gd name="T29" fmla="*/ 3260 h 3544"/>
                <a:gd name="T30" fmla="*/ 2297 w 3005"/>
                <a:gd name="T31" fmla="*/ 3430 h 3544"/>
                <a:gd name="T32" fmla="*/ 2382 w 3005"/>
                <a:gd name="T33" fmla="*/ 3317 h 3544"/>
                <a:gd name="T34" fmla="*/ 2495 w 3005"/>
                <a:gd name="T35" fmla="*/ 3260 h 3544"/>
                <a:gd name="T36" fmla="*/ 2609 w 3005"/>
                <a:gd name="T37" fmla="*/ 3203 h 3544"/>
                <a:gd name="T38" fmla="*/ 2637 w 3005"/>
                <a:gd name="T39" fmla="*/ 3090 h 3544"/>
                <a:gd name="T40" fmla="*/ 2609 w 3005"/>
                <a:gd name="T41" fmla="*/ 2778 h 3544"/>
                <a:gd name="T42" fmla="*/ 2750 w 3005"/>
                <a:gd name="T43" fmla="*/ 2693 h 3544"/>
                <a:gd name="T44" fmla="*/ 2920 w 3005"/>
                <a:gd name="T45" fmla="*/ 2693 h 3544"/>
                <a:gd name="T46" fmla="*/ 2637 w 3005"/>
                <a:gd name="T47" fmla="*/ 2495 h 3544"/>
                <a:gd name="T48" fmla="*/ 2439 w 3005"/>
                <a:gd name="T49" fmla="*/ 2325 h 3544"/>
                <a:gd name="T50" fmla="*/ 2268 w 3005"/>
                <a:gd name="T51" fmla="*/ 2069 h 3544"/>
                <a:gd name="T52" fmla="*/ 2552 w 3005"/>
                <a:gd name="T53" fmla="*/ 1729 h 3544"/>
                <a:gd name="T54" fmla="*/ 2495 w 3005"/>
                <a:gd name="T55" fmla="*/ 1361 h 3544"/>
                <a:gd name="T56" fmla="*/ 2410 w 3005"/>
                <a:gd name="T57" fmla="*/ 1191 h 3544"/>
                <a:gd name="T58" fmla="*/ 2297 w 3005"/>
                <a:gd name="T59" fmla="*/ 1049 h 3544"/>
                <a:gd name="T60" fmla="*/ 2353 w 3005"/>
                <a:gd name="T61" fmla="*/ 737 h 3544"/>
                <a:gd name="T62" fmla="*/ 2439 w 3005"/>
                <a:gd name="T63" fmla="*/ 425 h 3544"/>
                <a:gd name="T64" fmla="*/ 2807 w 3005"/>
                <a:gd name="T65" fmla="*/ 113 h 3544"/>
                <a:gd name="T66" fmla="*/ 2439 w 3005"/>
                <a:gd name="T67" fmla="*/ 142 h 3544"/>
                <a:gd name="T68" fmla="*/ 2098 w 3005"/>
                <a:gd name="T69" fmla="*/ 255 h 3544"/>
                <a:gd name="T70" fmla="*/ 1928 w 3005"/>
                <a:gd name="T71" fmla="*/ 340 h 3544"/>
                <a:gd name="T72" fmla="*/ 1673 w 3005"/>
                <a:gd name="T73" fmla="*/ 425 h 3544"/>
                <a:gd name="T74" fmla="*/ 1446 w 3005"/>
                <a:gd name="T75" fmla="*/ 567 h 3544"/>
                <a:gd name="T76" fmla="*/ 964 w 3005"/>
                <a:gd name="T77" fmla="*/ 907 h 3544"/>
                <a:gd name="T78" fmla="*/ 738 w 3005"/>
                <a:gd name="T79" fmla="*/ 879 h 3544"/>
                <a:gd name="T80" fmla="*/ 596 w 3005"/>
                <a:gd name="T81" fmla="*/ 1106 h 3544"/>
                <a:gd name="T82" fmla="*/ 454 w 3005"/>
                <a:gd name="T83" fmla="*/ 1191 h 3544"/>
                <a:gd name="T84" fmla="*/ 369 w 3005"/>
                <a:gd name="T85" fmla="*/ 1361 h 3544"/>
                <a:gd name="T86" fmla="*/ 199 w 3005"/>
                <a:gd name="T87" fmla="*/ 1559 h 3544"/>
                <a:gd name="T88" fmla="*/ 171 w 3005"/>
                <a:gd name="T89" fmla="*/ 1786 h 3544"/>
                <a:gd name="T90" fmla="*/ 426 w 3005"/>
                <a:gd name="T91" fmla="*/ 1871 h 3544"/>
                <a:gd name="T92" fmla="*/ 284 w 3005"/>
                <a:gd name="T93" fmla="*/ 2126 h 3544"/>
                <a:gd name="T94" fmla="*/ 199 w 3005"/>
                <a:gd name="T95" fmla="*/ 2240 h 3544"/>
                <a:gd name="T96" fmla="*/ 171 w 3005"/>
                <a:gd name="T97" fmla="*/ 2466 h 3544"/>
                <a:gd name="T98" fmla="*/ 227 w 3005"/>
                <a:gd name="T99" fmla="*/ 2665 h 3544"/>
                <a:gd name="T100" fmla="*/ 57 w 3005"/>
                <a:gd name="T101" fmla="*/ 3062 h 3544"/>
                <a:gd name="T102" fmla="*/ 0 w 3005"/>
                <a:gd name="T103" fmla="*/ 3345 h 3544"/>
                <a:gd name="T104" fmla="*/ 114 w 3005"/>
                <a:gd name="T105" fmla="*/ 3459 h 3544"/>
                <a:gd name="T106" fmla="*/ 369 w 3005"/>
                <a:gd name="T107" fmla="*/ 3515 h 3544"/>
                <a:gd name="T108" fmla="*/ 567 w 3005"/>
                <a:gd name="T109" fmla="*/ 3544 h 3544"/>
                <a:gd name="T110" fmla="*/ 681 w 3005"/>
                <a:gd name="T111" fmla="*/ 3515 h 3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5" h="3544">
                  <a:moveTo>
                    <a:pt x="794" y="3487"/>
                  </a:moveTo>
                  <a:lnTo>
                    <a:pt x="794" y="3430"/>
                  </a:lnTo>
                  <a:lnTo>
                    <a:pt x="908" y="3459"/>
                  </a:lnTo>
                  <a:lnTo>
                    <a:pt x="908" y="3345"/>
                  </a:lnTo>
                  <a:lnTo>
                    <a:pt x="1021" y="3317"/>
                  </a:lnTo>
                  <a:lnTo>
                    <a:pt x="1049" y="3260"/>
                  </a:lnTo>
                  <a:lnTo>
                    <a:pt x="964" y="3175"/>
                  </a:lnTo>
                  <a:lnTo>
                    <a:pt x="964" y="3090"/>
                  </a:lnTo>
                  <a:lnTo>
                    <a:pt x="1078" y="3005"/>
                  </a:lnTo>
                  <a:lnTo>
                    <a:pt x="1163" y="2920"/>
                  </a:lnTo>
                  <a:lnTo>
                    <a:pt x="1106" y="2778"/>
                  </a:lnTo>
                  <a:lnTo>
                    <a:pt x="1219" y="2778"/>
                  </a:lnTo>
                  <a:lnTo>
                    <a:pt x="1248" y="2693"/>
                  </a:lnTo>
                  <a:lnTo>
                    <a:pt x="1305" y="2721"/>
                  </a:lnTo>
                  <a:lnTo>
                    <a:pt x="1418" y="2778"/>
                  </a:lnTo>
                  <a:lnTo>
                    <a:pt x="1418" y="2977"/>
                  </a:lnTo>
                  <a:lnTo>
                    <a:pt x="1588" y="3175"/>
                  </a:lnTo>
                  <a:lnTo>
                    <a:pt x="1673" y="3147"/>
                  </a:lnTo>
                  <a:lnTo>
                    <a:pt x="1786" y="3288"/>
                  </a:lnTo>
                  <a:lnTo>
                    <a:pt x="1900" y="3203"/>
                  </a:lnTo>
                  <a:lnTo>
                    <a:pt x="1786" y="3118"/>
                  </a:lnTo>
                  <a:lnTo>
                    <a:pt x="1843" y="3033"/>
                  </a:lnTo>
                  <a:lnTo>
                    <a:pt x="1900" y="3090"/>
                  </a:lnTo>
                  <a:lnTo>
                    <a:pt x="2013" y="3062"/>
                  </a:lnTo>
                  <a:lnTo>
                    <a:pt x="2042" y="3118"/>
                  </a:lnTo>
                  <a:lnTo>
                    <a:pt x="2042" y="3005"/>
                  </a:lnTo>
                  <a:lnTo>
                    <a:pt x="2183" y="3090"/>
                  </a:lnTo>
                  <a:lnTo>
                    <a:pt x="2155" y="3175"/>
                  </a:lnTo>
                  <a:lnTo>
                    <a:pt x="2240" y="3203"/>
                  </a:lnTo>
                  <a:lnTo>
                    <a:pt x="2183" y="3260"/>
                  </a:lnTo>
                  <a:lnTo>
                    <a:pt x="2183" y="3345"/>
                  </a:lnTo>
                  <a:lnTo>
                    <a:pt x="2297" y="3430"/>
                  </a:lnTo>
                  <a:lnTo>
                    <a:pt x="2353" y="3402"/>
                  </a:lnTo>
                  <a:lnTo>
                    <a:pt x="2382" y="3317"/>
                  </a:lnTo>
                  <a:lnTo>
                    <a:pt x="2552" y="3345"/>
                  </a:lnTo>
                  <a:lnTo>
                    <a:pt x="2495" y="3260"/>
                  </a:lnTo>
                  <a:lnTo>
                    <a:pt x="2580" y="3260"/>
                  </a:lnTo>
                  <a:lnTo>
                    <a:pt x="2609" y="3203"/>
                  </a:lnTo>
                  <a:lnTo>
                    <a:pt x="2665" y="3232"/>
                  </a:lnTo>
                  <a:lnTo>
                    <a:pt x="2637" y="3090"/>
                  </a:lnTo>
                  <a:lnTo>
                    <a:pt x="2580" y="2948"/>
                  </a:lnTo>
                  <a:lnTo>
                    <a:pt x="2609" y="2778"/>
                  </a:lnTo>
                  <a:lnTo>
                    <a:pt x="2722" y="2750"/>
                  </a:lnTo>
                  <a:lnTo>
                    <a:pt x="2750" y="2693"/>
                  </a:lnTo>
                  <a:lnTo>
                    <a:pt x="2864" y="2750"/>
                  </a:lnTo>
                  <a:lnTo>
                    <a:pt x="2920" y="2693"/>
                  </a:lnTo>
                  <a:lnTo>
                    <a:pt x="3005" y="2636"/>
                  </a:lnTo>
                  <a:lnTo>
                    <a:pt x="2637" y="2495"/>
                  </a:lnTo>
                  <a:lnTo>
                    <a:pt x="2495" y="2381"/>
                  </a:lnTo>
                  <a:lnTo>
                    <a:pt x="2439" y="2325"/>
                  </a:lnTo>
                  <a:lnTo>
                    <a:pt x="2325" y="2325"/>
                  </a:lnTo>
                  <a:lnTo>
                    <a:pt x="2268" y="2069"/>
                  </a:lnTo>
                  <a:lnTo>
                    <a:pt x="2268" y="1871"/>
                  </a:lnTo>
                  <a:lnTo>
                    <a:pt x="2552" y="1729"/>
                  </a:lnTo>
                  <a:lnTo>
                    <a:pt x="2552" y="1389"/>
                  </a:lnTo>
                  <a:lnTo>
                    <a:pt x="2495" y="1361"/>
                  </a:lnTo>
                  <a:lnTo>
                    <a:pt x="2524" y="1247"/>
                  </a:lnTo>
                  <a:lnTo>
                    <a:pt x="2410" y="1191"/>
                  </a:lnTo>
                  <a:lnTo>
                    <a:pt x="2410" y="1049"/>
                  </a:lnTo>
                  <a:lnTo>
                    <a:pt x="2297" y="1049"/>
                  </a:lnTo>
                  <a:lnTo>
                    <a:pt x="2382" y="992"/>
                  </a:lnTo>
                  <a:lnTo>
                    <a:pt x="2353" y="737"/>
                  </a:lnTo>
                  <a:lnTo>
                    <a:pt x="2410" y="709"/>
                  </a:lnTo>
                  <a:lnTo>
                    <a:pt x="2439" y="425"/>
                  </a:lnTo>
                  <a:lnTo>
                    <a:pt x="2665" y="397"/>
                  </a:lnTo>
                  <a:lnTo>
                    <a:pt x="2807" y="113"/>
                  </a:lnTo>
                  <a:lnTo>
                    <a:pt x="2552" y="0"/>
                  </a:lnTo>
                  <a:lnTo>
                    <a:pt x="2439" y="142"/>
                  </a:lnTo>
                  <a:lnTo>
                    <a:pt x="2155" y="170"/>
                  </a:lnTo>
                  <a:lnTo>
                    <a:pt x="2098" y="255"/>
                  </a:lnTo>
                  <a:lnTo>
                    <a:pt x="1957" y="283"/>
                  </a:lnTo>
                  <a:lnTo>
                    <a:pt x="1928" y="340"/>
                  </a:lnTo>
                  <a:lnTo>
                    <a:pt x="1872" y="425"/>
                  </a:lnTo>
                  <a:lnTo>
                    <a:pt x="1673" y="425"/>
                  </a:lnTo>
                  <a:lnTo>
                    <a:pt x="1645" y="539"/>
                  </a:lnTo>
                  <a:lnTo>
                    <a:pt x="1446" y="567"/>
                  </a:lnTo>
                  <a:lnTo>
                    <a:pt x="1418" y="652"/>
                  </a:lnTo>
                  <a:lnTo>
                    <a:pt x="964" y="907"/>
                  </a:lnTo>
                  <a:lnTo>
                    <a:pt x="908" y="850"/>
                  </a:lnTo>
                  <a:lnTo>
                    <a:pt x="738" y="879"/>
                  </a:lnTo>
                  <a:lnTo>
                    <a:pt x="738" y="1020"/>
                  </a:lnTo>
                  <a:lnTo>
                    <a:pt x="596" y="1106"/>
                  </a:lnTo>
                  <a:lnTo>
                    <a:pt x="596" y="1219"/>
                  </a:lnTo>
                  <a:lnTo>
                    <a:pt x="454" y="1191"/>
                  </a:lnTo>
                  <a:lnTo>
                    <a:pt x="369" y="1276"/>
                  </a:lnTo>
                  <a:lnTo>
                    <a:pt x="369" y="1361"/>
                  </a:lnTo>
                  <a:lnTo>
                    <a:pt x="227" y="1446"/>
                  </a:lnTo>
                  <a:lnTo>
                    <a:pt x="199" y="1559"/>
                  </a:lnTo>
                  <a:lnTo>
                    <a:pt x="142" y="1729"/>
                  </a:lnTo>
                  <a:lnTo>
                    <a:pt x="171" y="1786"/>
                  </a:lnTo>
                  <a:lnTo>
                    <a:pt x="227" y="1871"/>
                  </a:lnTo>
                  <a:lnTo>
                    <a:pt x="426" y="1871"/>
                  </a:lnTo>
                  <a:lnTo>
                    <a:pt x="397" y="1956"/>
                  </a:lnTo>
                  <a:lnTo>
                    <a:pt x="284" y="2126"/>
                  </a:lnTo>
                  <a:lnTo>
                    <a:pt x="312" y="2211"/>
                  </a:lnTo>
                  <a:lnTo>
                    <a:pt x="199" y="2240"/>
                  </a:lnTo>
                  <a:lnTo>
                    <a:pt x="142" y="2381"/>
                  </a:lnTo>
                  <a:lnTo>
                    <a:pt x="171" y="2466"/>
                  </a:lnTo>
                  <a:lnTo>
                    <a:pt x="256" y="2495"/>
                  </a:lnTo>
                  <a:lnTo>
                    <a:pt x="227" y="2665"/>
                  </a:lnTo>
                  <a:lnTo>
                    <a:pt x="29" y="2863"/>
                  </a:lnTo>
                  <a:lnTo>
                    <a:pt x="57" y="3062"/>
                  </a:lnTo>
                  <a:lnTo>
                    <a:pt x="0" y="3147"/>
                  </a:lnTo>
                  <a:lnTo>
                    <a:pt x="0" y="3345"/>
                  </a:lnTo>
                  <a:lnTo>
                    <a:pt x="85" y="3345"/>
                  </a:lnTo>
                  <a:lnTo>
                    <a:pt x="114" y="3459"/>
                  </a:lnTo>
                  <a:lnTo>
                    <a:pt x="312" y="3430"/>
                  </a:lnTo>
                  <a:lnTo>
                    <a:pt x="369" y="3515"/>
                  </a:lnTo>
                  <a:lnTo>
                    <a:pt x="454" y="3487"/>
                  </a:lnTo>
                  <a:lnTo>
                    <a:pt x="567" y="3544"/>
                  </a:lnTo>
                  <a:lnTo>
                    <a:pt x="652" y="3459"/>
                  </a:lnTo>
                  <a:lnTo>
                    <a:pt x="681" y="3515"/>
                  </a:lnTo>
                  <a:lnTo>
                    <a:pt x="794" y="348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260">
              <a:extLst>
                <a:ext uri="{FF2B5EF4-FFF2-40B4-BE49-F238E27FC236}">
                  <a16:creationId xmlns:a16="http://schemas.microsoft.com/office/drawing/2014/main" id="{30B66677-B3BB-49D5-A1FD-FCBB40418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006" y="1173309"/>
              <a:ext cx="1821976" cy="1778072"/>
            </a:xfrm>
            <a:custGeom>
              <a:avLst/>
              <a:gdLst>
                <a:gd name="T0" fmla="*/ 368 w 2324"/>
                <a:gd name="T1" fmla="*/ 822 h 2268"/>
                <a:gd name="T2" fmla="*/ 113 w 2324"/>
                <a:gd name="T3" fmla="*/ 1134 h 2268"/>
                <a:gd name="T4" fmla="*/ 85 w 2324"/>
                <a:gd name="T5" fmla="*/ 1417 h 2268"/>
                <a:gd name="T6" fmla="*/ 113 w 2324"/>
                <a:gd name="T7" fmla="*/ 1474 h 2268"/>
                <a:gd name="T8" fmla="*/ 227 w 2324"/>
                <a:gd name="T9" fmla="*/ 1672 h 2268"/>
                <a:gd name="T10" fmla="*/ 255 w 2324"/>
                <a:gd name="T11" fmla="*/ 1814 h 2268"/>
                <a:gd name="T12" fmla="*/ 368 w 2324"/>
                <a:gd name="T13" fmla="*/ 1786 h 2268"/>
                <a:gd name="T14" fmla="*/ 595 w 2324"/>
                <a:gd name="T15" fmla="*/ 1644 h 2268"/>
                <a:gd name="T16" fmla="*/ 680 w 2324"/>
                <a:gd name="T17" fmla="*/ 1757 h 2268"/>
                <a:gd name="T18" fmla="*/ 1020 w 2324"/>
                <a:gd name="T19" fmla="*/ 1984 h 2268"/>
                <a:gd name="T20" fmla="*/ 1162 w 2324"/>
                <a:gd name="T21" fmla="*/ 1984 h 2268"/>
                <a:gd name="T22" fmla="*/ 1332 w 2324"/>
                <a:gd name="T23" fmla="*/ 2239 h 2268"/>
                <a:gd name="T24" fmla="*/ 1502 w 2324"/>
                <a:gd name="T25" fmla="*/ 2211 h 2268"/>
                <a:gd name="T26" fmla="*/ 1474 w 2324"/>
                <a:gd name="T27" fmla="*/ 2069 h 2268"/>
                <a:gd name="T28" fmla="*/ 1559 w 2324"/>
                <a:gd name="T29" fmla="*/ 1984 h 2268"/>
                <a:gd name="T30" fmla="*/ 1559 w 2324"/>
                <a:gd name="T31" fmla="*/ 1871 h 2268"/>
                <a:gd name="T32" fmla="*/ 1701 w 2324"/>
                <a:gd name="T33" fmla="*/ 1701 h 2268"/>
                <a:gd name="T34" fmla="*/ 1701 w 2324"/>
                <a:gd name="T35" fmla="*/ 1644 h 2268"/>
                <a:gd name="T36" fmla="*/ 1842 w 2324"/>
                <a:gd name="T37" fmla="*/ 1644 h 2268"/>
                <a:gd name="T38" fmla="*/ 1928 w 2324"/>
                <a:gd name="T39" fmla="*/ 1672 h 2268"/>
                <a:gd name="T40" fmla="*/ 2126 w 2324"/>
                <a:gd name="T41" fmla="*/ 1559 h 2268"/>
                <a:gd name="T42" fmla="*/ 2183 w 2324"/>
                <a:gd name="T43" fmla="*/ 1474 h 2268"/>
                <a:gd name="T44" fmla="*/ 2183 w 2324"/>
                <a:gd name="T45" fmla="*/ 1389 h 2268"/>
                <a:gd name="T46" fmla="*/ 2324 w 2324"/>
                <a:gd name="T47" fmla="*/ 1247 h 2268"/>
                <a:gd name="T48" fmla="*/ 2154 w 2324"/>
                <a:gd name="T49" fmla="*/ 1275 h 2268"/>
                <a:gd name="T50" fmla="*/ 2013 w 2324"/>
                <a:gd name="T51" fmla="*/ 1190 h 2268"/>
                <a:gd name="T52" fmla="*/ 2013 w 2324"/>
                <a:gd name="T53" fmla="*/ 1304 h 2268"/>
                <a:gd name="T54" fmla="*/ 1899 w 2324"/>
                <a:gd name="T55" fmla="*/ 1275 h 2268"/>
                <a:gd name="T56" fmla="*/ 1701 w 2324"/>
                <a:gd name="T57" fmla="*/ 1105 h 2268"/>
                <a:gd name="T58" fmla="*/ 1219 w 2324"/>
                <a:gd name="T59" fmla="*/ 765 h 2268"/>
                <a:gd name="T60" fmla="*/ 1247 w 2324"/>
                <a:gd name="T61" fmla="*/ 453 h 2268"/>
                <a:gd name="T62" fmla="*/ 1134 w 2324"/>
                <a:gd name="T63" fmla="*/ 368 h 2268"/>
                <a:gd name="T64" fmla="*/ 1219 w 2324"/>
                <a:gd name="T65" fmla="*/ 141 h 2268"/>
                <a:gd name="T66" fmla="*/ 1361 w 2324"/>
                <a:gd name="T67" fmla="*/ 85 h 2268"/>
                <a:gd name="T68" fmla="*/ 1105 w 2324"/>
                <a:gd name="T69" fmla="*/ 0 h 2268"/>
                <a:gd name="T70" fmla="*/ 992 w 2324"/>
                <a:gd name="T71" fmla="*/ 28 h 2268"/>
                <a:gd name="T72" fmla="*/ 708 w 2324"/>
                <a:gd name="T73" fmla="*/ 113 h 2268"/>
                <a:gd name="T74" fmla="*/ 453 w 2324"/>
                <a:gd name="T75" fmla="*/ 311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4" h="2268">
                  <a:moveTo>
                    <a:pt x="510" y="538"/>
                  </a:moveTo>
                  <a:lnTo>
                    <a:pt x="368" y="822"/>
                  </a:lnTo>
                  <a:lnTo>
                    <a:pt x="142" y="850"/>
                  </a:lnTo>
                  <a:lnTo>
                    <a:pt x="113" y="1134"/>
                  </a:lnTo>
                  <a:lnTo>
                    <a:pt x="56" y="1162"/>
                  </a:lnTo>
                  <a:lnTo>
                    <a:pt x="85" y="1417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616"/>
                  </a:lnTo>
                  <a:lnTo>
                    <a:pt x="227" y="1672"/>
                  </a:lnTo>
                  <a:lnTo>
                    <a:pt x="198" y="1786"/>
                  </a:lnTo>
                  <a:lnTo>
                    <a:pt x="255" y="1814"/>
                  </a:lnTo>
                  <a:lnTo>
                    <a:pt x="312" y="1786"/>
                  </a:lnTo>
                  <a:lnTo>
                    <a:pt x="368" y="1786"/>
                  </a:lnTo>
                  <a:lnTo>
                    <a:pt x="538" y="1644"/>
                  </a:lnTo>
                  <a:lnTo>
                    <a:pt x="595" y="1644"/>
                  </a:lnTo>
                  <a:lnTo>
                    <a:pt x="652" y="1672"/>
                  </a:lnTo>
                  <a:lnTo>
                    <a:pt x="680" y="1757"/>
                  </a:lnTo>
                  <a:lnTo>
                    <a:pt x="992" y="1927"/>
                  </a:lnTo>
                  <a:lnTo>
                    <a:pt x="1020" y="1984"/>
                  </a:lnTo>
                  <a:lnTo>
                    <a:pt x="1077" y="2012"/>
                  </a:lnTo>
                  <a:lnTo>
                    <a:pt x="1162" y="1984"/>
                  </a:lnTo>
                  <a:lnTo>
                    <a:pt x="1304" y="2183"/>
                  </a:lnTo>
                  <a:lnTo>
                    <a:pt x="1332" y="2239"/>
                  </a:lnTo>
                  <a:lnTo>
                    <a:pt x="1446" y="2268"/>
                  </a:lnTo>
                  <a:lnTo>
                    <a:pt x="1502" y="2211"/>
                  </a:lnTo>
                  <a:lnTo>
                    <a:pt x="1474" y="2183"/>
                  </a:lnTo>
                  <a:lnTo>
                    <a:pt x="1474" y="2069"/>
                  </a:lnTo>
                  <a:lnTo>
                    <a:pt x="1559" y="2069"/>
                  </a:lnTo>
                  <a:lnTo>
                    <a:pt x="1559" y="1984"/>
                  </a:lnTo>
                  <a:lnTo>
                    <a:pt x="1672" y="1956"/>
                  </a:lnTo>
                  <a:lnTo>
                    <a:pt x="1559" y="1871"/>
                  </a:lnTo>
                  <a:lnTo>
                    <a:pt x="1757" y="1757"/>
                  </a:lnTo>
                  <a:lnTo>
                    <a:pt x="1701" y="1701"/>
                  </a:lnTo>
                  <a:lnTo>
                    <a:pt x="1757" y="1672"/>
                  </a:lnTo>
                  <a:lnTo>
                    <a:pt x="1701" y="1644"/>
                  </a:lnTo>
                  <a:lnTo>
                    <a:pt x="1757" y="1587"/>
                  </a:lnTo>
                  <a:lnTo>
                    <a:pt x="1842" y="1644"/>
                  </a:lnTo>
                  <a:lnTo>
                    <a:pt x="1871" y="1587"/>
                  </a:lnTo>
                  <a:lnTo>
                    <a:pt x="1928" y="1672"/>
                  </a:lnTo>
                  <a:lnTo>
                    <a:pt x="2069" y="1644"/>
                  </a:lnTo>
                  <a:lnTo>
                    <a:pt x="2126" y="1559"/>
                  </a:lnTo>
                  <a:lnTo>
                    <a:pt x="2183" y="1559"/>
                  </a:lnTo>
                  <a:lnTo>
                    <a:pt x="2183" y="1474"/>
                  </a:lnTo>
                  <a:lnTo>
                    <a:pt x="2154" y="1417"/>
                  </a:lnTo>
                  <a:lnTo>
                    <a:pt x="2183" y="1389"/>
                  </a:lnTo>
                  <a:lnTo>
                    <a:pt x="2268" y="1389"/>
                  </a:lnTo>
                  <a:lnTo>
                    <a:pt x="2324" y="1247"/>
                  </a:lnTo>
                  <a:lnTo>
                    <a:pt x="2239" y="1219"/>
                  </a:lnTo>
                  <a:lnTo>
                    <a:pt x="2154" y="1275"/>
                  </a:lnTo>
                  <a:lnTo>
                    <a:pt x="2098" y="1275"/>
                  </a:lnTo>
                  <a:lnTo>
                    <a:pt x="2013" y="1190"/>
                  </a:lnTo>
                  <a:lnTo>
                    <a:pt x="1956" y="1219"/>
                  </a:lnTo>
                  <a:lnTo>
                    <a:pt x="2013" y="1304"/>
                  </a:lnTo>
                  <a:lnTo>
                    <a:pt x="1956" y="1360"/>
                  </a:lnTo>
                  <a:lnTo>
                    <a:pt x="1899" y="1275"/>
                  </a:lnTo>
                  <a:lnTo>
                    <a:pt x="1701" y="1190"/>
                  </a:lnTo>
                  <a:lnTo>
                    <a:pt x="1701" y="1105"/>
                  </a:lnTo>
                  <a:lnTo>
                    <a:pt x="1474" y="850"/>
                  </a:lnTo>
                  <a:lnTo>
                    <a:pt x="1219" y="765"/>
                  </a:lnTo>
                  <a:lnTo>
                    <a:pt x="1190" y="567"/>
                  </a:lnTo>
                  <a:lnTo>
                    <a:pt x="1247" y="453"/>
                  </a:lnTo>
                  <a:lnTo>
                    <a:pt x="1219" y="368"/>
                  </a:lnTo>
                  <a:lnTo>
                    <a:pt x="1134" y="368"/>
                  </a:lnTo>
                  <a:lnTo>
                    <a:pt x="1134" y="255"/>
                  </a:lnTo>
                  <a:lnTo>
                    <a:pt x="1219" y="141"/>
                  </a:lnTo>
                  <a:lnTo>
                    <a:pt x="1275" y="113"/>
                  </a:lnTo>
                  <a:lnTo>
                    <a:pt x="1361" y="85"/>
                  </a:lnTo>
                  <a:lnTo>
                    <a:pt x="1247" y="0"/>
                  </a:lnTo>
                  <a:lnTo>
                    <a:pt x="1105" y="0"/>
                  </a:lnTo>
                  <a:lnTo>
                    <a:pt x="1049" y="85"/>
                  </a:lnTo>
                  <a:lnTo>
                    <a:pt x="992" y="28"/>
                  </a:lnTo>
                  <a:lnTo>
                    <a:pt x="737" y="56"/>
                  </a:lnTo>
                  <a:lnTo>
                    <a:pt x="708" y="113"/>
                  </a:lnTo>
                  <a:lnTo>
                    <a:pt x="623" y="113"/>
                  </a:lnTo>
                  <a:lnTo>
                    <a:pt x="453" y="311"/>
                  </a:lnTo>
                  <a:lnTo>
                    <a:pt x="510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263">
              <a:extLst>
                <a:ext uri="{FF2B5EF4-FFF2-40B4-BE49-F238E27FC236}">
                  <a16:creationId xmlns:a16="http://schemas.microsoft.com/office/drawing/2014/main" id="{9F2CB84B-0DC3-4A24-9B8F-CE236DD8E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043" y="1239948"/>
              <a:ext cx="1444096" cy="1288867"/>
            </a:xfrm>
            <a:custGeom>
              <a:avLst/>
              <a:gdLst>
                <a:gd name="T0" fmla="*/ 992 w 1842"/>
                <a:gd name="T1" fmla="*/ 1474 h 1644"/>
                <a:gd name="T2" fmla="*/ 1049 w 1842"/>
                <a:gd name="T3" fmla="*/ 1474 h 1644"/>
                <a:gd name="T4" fmla="*/ 1049 w 1842"/>
                <a:gd name="T5" fmla="*/ 1389 h 1644"/>
                <a:gd name="T6" fmla="*/ 1020 w 1842"/>
                <a:gd name="T7" fmla="*/ 1332 h 1644"/>
                <a:gd name="T8" fmla="*/ 1049 w 1842"/>
                <a:gd name="T9" fmla="*/ 1304 h 1644"/>
                <a:gd name="T10" fmla="*/ 1134 w 1842"/>
                <a:gd name="T11" fmla="*/ 1304 h 1644"/>
                <a:gd name="T12" fmla="*/ 1190 w 1842"/>
                <a:gd name="T13" fmla="*/ 1162 h 1644"/>
                <a:gd name="T14" fmla="*/ 1105 w 1842"/>
                <a:gd name="T15" fmla="*/ 1134 h 1644"/>
                <a:gd name="T16" fmla="*/ 1020 w 1842"/>
                <a:gd name="T17" fmla="*/ 1190 h 1644"/>
                <a:gd name="T18" fmla="*/ 964 w 1842"/>
                <a:gd name="T19" fmla="*/ 1190 h 1644"/>
                <a:gd name="T20" fmla="*/ 879 w 1842"/>
                <a:gd name="T21" fmla="*/ 1105 h 1644"/>
                <a:gd name="T22" fmla="*/ 822 w 1842"/>
                <a:gd name="T23" fmla="*/ 1134 h 1644"/>
                <a:gd name="T24" fmla="*/ 879 w 1842"/>
                <a:gd name="T25" fmla="*/ 1219 h 1644"/>
                <a:gd name="T26" fmla="*/ 822 w 1842"/>
                <a:gd name="T27" fmla="*/ 1275 h 1644"/>
                <a:gd name="T28" fmla="*/ 765 w 1842"/>
                <a:gd name="T29" fmla="*/ 1190 h 1644"/>
                <a:gd name="T30" fmla="*/ 567 w 1842"/>
                <a:gd name="T31" fmla="*/ 1105 h 1644"/>
                <a:gd name="T32" fmla="*/ 567 w 1842"/>
                <a:gd name="T33" fmla="*/ 1020 h 1644"/>
                <a:gd name="T34" fmla="*/ 340 w 1842"/>
                <a:gd name="T35" fmla="*/ 765 h 1644"/>
                <a:gd name="T36" fmla="*/ 85 w 1842"/>
                <a:gd name="T37" fmla="*/ 680 h 1644"/>
                <a:gd name="T38" fmla="*/ 56 w 1842"/>
                <a:gd name="T39" fmla="*/ 482 h 1644"/>
                <a:gd name="T40" fmla="*/ 113 w 1842"/>
                <a:gd name="T41" fmla="*/ 368 h 1644"/>
                <a:gd name="T42" fmla="*/ 85 w 1842"/>
                <a:gd name="T43" fmla="*/ 283 h 1644"/>
                <a:gd name="T44" fmla="*/ 0 w 1842"/>
                <a:gd name="T45" fmla="*/ 283 h 1644"/>
                <a:gd name="T46" fmla="*/ 0 w 1842"/>
                <a:gd name="T47" fmla="*/ 170 h 1644"/>
                <a:gd name="T48" fmla="*/ 85 w 1842"/>
                <a:gd name="T49" fmla="*/ 56 h 1644"/>
                <a:gd name="T50" fmla="*/ 227 w 1842"/>
                <a:gd name="T51" fmla="*/ 0 h 1644"/>
                <a:gd name="T52" fmla="*/ 595 w 1842"/>
                <a:gd name="T53" fmla="*/ 56 h 1644"/>
                <a:gd name="T54" fmla="*/ 708 w 1842"/>
                <a:gd name="T55" fmla="*/ 141 h 1644"/>
                <a:gd name="T56" fmla="*/ 935 w 1842"/>
                <a:gd name="T57" fmla="*/ 141 h 1644"/>
                <a:gd name="T58" fmla="*/ 1105 w 1842"/>
                <a:gd name="T59" fmla="*/ 312 h 1644"/>
                <a:gd name="T60" fmla="*/ 1162 w 1842"/>
                <a:gd name="T61" fmla="*/ 283 h 1644"/>
                <a:gd name="T62" fmla="*/ 1332 w 1842"/>
                <a:gd name="T63" fmla="*/ 510 h 1644"/>
                <a:gd name="T64" fmla="*/ 1502 w 1842"/>
                <a:gd name="T65" fmla="*/ 538 h 1644"/>
                <a:gd name="T66" fmla="*/ 1531 w 1842"/>
                <a:gd name="T67" fmla="*/ 680 h 1644"/>
                <a:gd name="T68" fmla="*/ 1502 w 1842"/>
                <a:gd name="T69" fmla="*/ 765 h 1644"/>
                <a:gd name="T70" fmla="*/ 1502 w 1842"/>
                <a:gd name="T71" fmla="*/ 822 h 1644"/>
                <a:gd name="T72" fmla="*/ 1616 w 1842"/>
                <a:gd name="T73" fmla="*/ 879 h 1644"/>
                <a:gd name="T74" fmla="*/ 1814 w 1842"/>
                <a:gd name="T75" fmla="*/ 850 h 1644"/>
                <a:gd name="T76" fmla="*/ 1814 w 1842"/>
                <a:gd name="T77" fmla="*/ 992 h 1644"/>
                <a:gd name="T78" fmla="*/ 1786 w 1842"/>
                <a:gd name="T79" fmla="*/ 992 h 1644"/>
                <a:gd name="T80" fmla="*/ 1757 w 1842"/>
                <a:gd name="T81" fmla="*/ 1049 h 1644"/>
                <a:gd name="T82" fmla="*/ 1786 w 1842"/>
                <a:gd name="T83" fmla="*/ 1162 h 1644"/>
                <a:gd name="T84" fmla="*/ 1757 w 1842"/>
                <a:gd name="T85" fmla="*/ 1219 h 1644"/>
                <a:gd name="T86" fmla="*/ 1842 w 1842"/>
                <a:gd name="T87" fmla="*/ 1275 h 1644"/>
                <a:gd name="T88" fmla="*/ 1786 w 1842"/>
                <a:gd name="T89" fmla="*/ 1332 h 1644"/>
                <a:gd name="T90" fmla="*/ 1757 w 1842"/>
                <a:gd name="T91" fmla="*/ 1417 h 1644"/>
                <a:gd name="T92" fmla="*/ 1672 w 1842"/>
                <a:gd name="T93" fmla="*/ 1474 h 1644"/>
                <a:gd name="T94" fmla="*/ 1531 w 1842"/>
                <a:gd name="T95" fmla="*/ 1417 h 1644"/>
                <a:gd name="T96" fmla="*/ 1502 w 1842"/>
                <a:gd name="T97" fmla="*/ 1417 h 1644"/>
                <a:gd name="T98" fmla="*/ 1389 w 1842"/>
                <a:gd name="T99" fmla="*/ 1389 h 1644"/>
                <a:gd name="T100" fmla="*/ 1304 w 1842"/>
                <a:gd name="T101" fmla="*/ 1417 h 1644"/>
                <a:gd name="T102" fmla="*/ 1304 w 1842"/>
                <a:gd name="T103" fmla="*/ 1502 h 1644"/>
                <a:gd name="T104" fmla="*/ 1247 w 1842"/>
                <a:gd name="T105" fmla="*/ 1531 h 1644"/>
                <a:gd name="T106" fmla="*/ 1219 w 1842"/>
                <a:gd name="T107" fmla="*/ 1474 h 1644"/>
                <a:gd name="T108" fmla="*/ 1162 w 1842"/>
                <a:gd name="T109" fmla="*/ 1502 h 1644"/>
                <a:gd name="T110" fmla="*/ 1162 w 1842"/>
                <a:gd name="T111" fmla="*/ 1559 h 1644"/>
                <a:gd name="T112" fmla="*/ 1077 w 1842"/>
                <a:gd name="T113" fmla="*/ 1644 h 1644"/>
                <a:gd name="T114" fmla="*/ 992 w 1842"/>
                <a:gd name="T115" fmla="*/ 147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2" h="1644">
                  <a:moveTo>
                    <a:pt x="992" y="1474"/>
                  </a:moveTo>
                  <a:lnTo>
                    <a:pt x="1049" y="1474"/>
                  </a:lnTo>
                  <a:lnTo>
                    <a:pt x="1049" y="1389"/>
                  </a:lnTo>
                  <a:lnTo>
                    <a:pt x="1020" y="1332"/>
                  </a:lnTo>
                  <a:lnTo>
                    <a:pt x="1049" y="1304"/>
                  </a:lnTo>
                  <a:lnTo>
                    <a:pt x="1134" y="1304"/>
                  </a:lnTo>
                  <a:lnTo>
                    <a:pt x="1190" y="1162"/>
                  </a:lnTo>
                  <a:lnTo>
                    <a:pt x="1105" y="1134"/>
                  </a:lnTo>
                  <a:lnTo>
                    <a:pt x="1020" y="1190"/>
                  </a:lnTo>
                  <a:lnTo>
                    <a:pt x="964" y="1190"/>
                  </a:lnTo>
                  <a:lnTo>
                    <a:pt x="879" y="1105"/>
                  </a:lnTo>
                  <a:lnTo>
                    <a:pt x="822" y="1134"/>
                  </a:lnTo>
                  <a:lnTo>
                    <a:pt x="879" y="1219"/>
                  </a:lnTo>
                  <a:lnTo>
                    <a:pt x="822" y="1275"/>
                  </a:lnTo>
                  <a:lnTo>
                    <a:pt x="765" y="1190"/>
                  </a:lnTo>
                  <a:lnTo>
                    <a:pt x="567" y="1105"/>
                  </a:lnTo>
                  <a:lnTo>
                    <a:pt x="567" y="1020"/>
                  </a:lnTo>
                  <a:lnTo>
                    <a:pt x="340" y="765"/>
                  </a:lnTo>
                  <a:lnTo>
                    <a:pt x="85" y="680"/>
                  </a:lnTo>
                  <a:lnTo>
                    <a:pt x="56" y="482"/>
                  </a:lnTo>
                  <a:lnTo>
                    <a:pt x="113" y="368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85" y="56"/>
                  </a:lnTo>
                  <a:lnTo>
                    <a:pt x="227" y="0"/>
                  </a:lnTo>
                  <a:lnTo>
                    <a:pt x="595" y="56"/>
                  </a:lnTo>
                  <a:lnTo>
                    <a:pt x="708" y="141"/>
                  </a:lnTo>
                  <a:lnTo>
                    <a:pt x="935" y="141"/>
                  </a:lnTo>
                  <a:lnTo>
                    <a:pt x="1105" y="312"/>
                  </a:lnTo>
                  <a:lnTo>
                    <a:pt x="1162" y="283"/>
                  </a:lnTo>
                  <a:lnTo>
                    <a:pt x="1332" y="510"/>
                  </a:lnTo>
                  <a:lnTo>
                    <a:pt x="1502" y="538"/>
                  </a:lnTo>
                  <a:lnTo>
                    <a:pt x="1531" y="680"/>
                  </a:lnTo>
                  <a:lnTo>
                    <a:pt x="1502" y="765"/>
                  </a:lnTo>
                  <a:lnTo>
                    <a:pt x="1502" y="822"/>
                  </a:lnTo>
                  <a:lnTo>
                    <a:pt x="1616" y="879"/>
                  </a:lnTo>
                  <a:lnTo>
                    <a:pt x="1814" y="850"/>
                  </a:lnTo>
                  <a:lnTo>
                    <a:pt x="1814" y="992"/>
                  </a:lnTo>
                  <a:lnTo>
                    <a:pt x="1786" y="992"/>
                  </a:lnTo>
                  <a:lnTo>
                    <a:pt x="1757" y="1049"/>
                  </a:lnTo>
                  <a:lnTo>
                    <a:pt x="1786" y="1162"/>
                  </a:lnTo>
                  <a:lnTo>
                    <a:pt x="1757" y="1219"/>
                  </a:lnTo>
                  <a:lnTo>
                    <a:pt x="1842" y="1275"/>
                  </a:lnTo>
                  <a:lnTo>
                    <a:pt x="1786" y="1332"/>
                  </a:lnTo>
                  <a:lnTo>
                    <a:pt x="1757" y="1417"/>
                  </a:lnTo>
                  <a:lnTo>
                    <a:pt x="1672" y="1474"/>
                  </a:lnTo>
                  <a:lnTo>
                    <a:pt x="1531" y="1417"/>
                  </a:lnTo>
                  <a:lnTo>
                    <a:pt x="1502" y="1417"/>
                  </a:lnTo>
                  <a:lnTo>
                    <a:pt x="1389" y="1389"/>
                  </a:lnTo>
                  <a:lnTo>
                    <a:pt x="1304" y="1417"/>
                  </a:lnTo>
                  <a:lnTo>
                    <a:pt x="1304" y="1502"/>
                  </a:lnTo>
                  <a:lnTo>
                    <a:pt x="1247" y="1531"/>
                  </a:lnTo>
                  <a:lnTo>
                    <a:pt x="1219" y="1474"/>
                  </a:lnTo>
                  <a:lnTo>
                    <a:pt x="1162" y="1502"/>
                  </a:lnTo>
                  <a:lnTo>
                    <a:pt x="1162" y="1559"/>
                  </a:lnTo>
                  <a:lnTo>
                    <a:pt x="1077" y="1644"/>
                  </a:lnTo>
                  <a:lnTo>
                    <a:pt x="992" y="147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265">
              <a:extLst>
                <a:ext uri="{FF2B5EF4-FFF2-40B4-BE49-F238E27FC236}">
                  <a16:creationId xmlns:a16="http://schemas.microsoft.com/office/drawing/2014/main" id="{3AB55E1B-36FC-4AE7-BB89-E059B9B9A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1356" y="2328899"/>
              <a:ext cx="1533470" cy="1022313"/>
            </a:xfrm>
            <a:custGeom>
              <a:avLst/>
              <a:gdLst>
                <a:gd name="T0" fmla="*/ 85 w 1956"/>
                <a:gd name="T1" fmla="*/ 510 h 1304"/>
                <a:gd name="T2" fmla="*/ 255 w 1956"/>
                <a:gd name="T3" fmla="*/ 765 h 1304"/>
                <a:gd name="T4" fmla="*/ 425 w 1956"/>
                <a:gd name="T5" fmla="*/ 737 h 1304"/>
                <a:gd name="T6" fmla="*/ 397 w 1956"/>
                <a:gd name="T7" fmla="*/ 595 h 1304"/>
                <a:gd name="T8" fmla="*/ 482 w 1956"/>
                <a:gd name="T9" fmla="*/ 510 h 1304"/>
                <a:gd name="T10" fmla="*/ 482 w 1956"/>
                <a:gd name="T11" fmla="*/ 397 h 1304"/>
                <a:gd name="T12" fmla="*/ 624 w 1956"/>
                <a:gd name="T13" fmla="*/ 227 h 1304"/>
                <a:gd name="T14" fmla="*/ 624 w 1956"/>
                <a:gd name="T15" fmla="*/ 170 h 1304"/>
                <a:gd name="T16" fmla="*/ 765 w 1956"/>
                <a:gd name="T17" fmla="*/ 170 h 1304"/>
                <a:gd name="T18" fmla="*/ 851 w 1956"/>
                <a:gd name="T19" fmla="*/ 198 h 1304"/>
                <a:gd name="T20" fmla="*/ 1049 w 1956"/>
                <a:gd name="T21" fmla="*/ 85 h 1304"/>
                <a:gd name="T22" fmla="*/ 1219 w 1956"/>
                <a:gd name="T23" fmla="*/ 170 h 1304"/>
                <a:gd name="T24" fmla="*/ 1276 w 1956"/>
                <a:gd name="T25" fmla="*/ 85 h 1304"/>
                <a:gd name="T26" fmla="*/ 1361 w 1956"/>
                <a:gd name="T27" fmla="*/ 113 h 1304"/>
                <a:gd name="T28" fmla="*/ 1446 w 1956"/>
                <a:gd name="T29" fmla="*/ 0 h 1304"/>
                <a:gd name="T30" fmla="*/ 1588 w 1956"/>
                <a:gd name="T31" fmla="*/ 28 h 1304"/>
                <a:gd name="T32" fmla="*/ 1814 w 1956"/>
                <a:gd name="T33" fmla="*/ 28 h 1304"/>
                <a:gd name="T34" fmla="*/ 1843 w 1956"/>
                <a:gd name="T35" fmla="*/ 255 h 1304"/>
                <a:gd name="T36" fmla="*/ 1843 w 1956"/>
                <a:gd name="T37" fmla="*/ 680 h 1304"/>
                <a:gd name="T38" fmla="*/ 1956 w 1956"/>
                <a:gd name="T39" fmla="*/ 1105 h 1304"/>
                <a:gd name="T40" fmla="*/ 1786 w 1956"/>
                <a:gd name="T41" fmla="*/ 1077 h 1304"/>
                <a:gd name="T42" fmla="*/ 1758 w 1956"/>
                <a:gd name="T43" fmla="*/ 794 h 1304"/>
                <a:gd name="T44" fmla="*/ 1588 w 1956"/>
                <a:gd name="T45" fmla="*/ 794 h 1304"/>
                <a:gd name="T46" fmla="*/ 1474 w 1956"/>
                <a:gd name="T47" fmla="*/ 879 h 1304"/>
                <a:gd name="T48" fmla="*/ 1361 w 1956"/>
                <a:gd name="T49" fmla="*/ 1049 h 1304"/>
                <a:gd name="T50" fmla="*/ 1219 w 1956"/>
                <a:gd name="T51" fmla="*/ 1219 h 1304"/>
                <a:gd name="T52" fmla="*/ 1077 w 1956"/>
                <a:gd name="T53" fmla="*/ 1134 h 1304"/>
                <a:gd name="T54" fmla="*/ 879 w 1956"/>
                <a:gd name="T55" fmla="*/ 1105 h 1304"/>
                <a:gd name="T56" fmla="*/ 680 w 1956"/>
                <a:gd name="T57" fmla="*/ 1134 h 1304"/>
                <a:gd name="T58" fmla="*/ 652 w 1956"/>
                <a:gd name="T59" fmla="*/ 1247 h 1304"/>
                <a:gd name="T60" fmla="*/ 567 w 1956"/>
                <a:gd name="T61" fmla="*/ 1247 h 1304"/>
                <a:gd name="T62" fmla="*/ 454 w 1956"/>
                <a:gd name="T63" fmla="*/ 1162 h 1304"/>
                <a:gd name="T64" fmla="*/ 369 w 1956"/>
                <a:gd name="T65" fmla="*/ 935 h 1304"/>
                <a:gd name="T66" fmla="*/ 170 w 1956"/>
                <a:gd name="T67" fmla="*/ 822 h 1304"/>
                <a:gd name="T68" fmla="*/ 0 w 1956"/>
                <a:gd name="T69" fmla="*/ 538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6" h="1304">
                  <a:moveTo>
                    <a:pt x="0" y="538"/>
                  </a:moveTo>
                  <a:lnTo>
                    <a:pt x="85" y="510"/>
                  </a:lnTo>
                  <a:lnTo>
                    <a:pt x="227" y="709"/>
                  </a:lnTo>
                  <a:lnTo>
                    <a:pt x="255" y="765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97" y="595"/>
                  </a:lnTo>
                  <a:lnTo>
                    <a:pt x="482" y="595"/>
                  </a:lnTo>
                  <a:lnTo>
                    <a:pt x="482" y="510"/>
                  </a:lnTo>
                  <a:lnTo>
                    <a:pt x="595" y="482"/>
                  </a:lnTo>
                  <a:lnTo>
                    <a:pt x="482" y="397"/>
                  </a:lnTo>
                  <a:lnTo>
                    <a:pt x="680" y="283"/>
                  </a:lnTo>
                  <a:lnTo>
                    <a:pt x="624" y="227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80" y="113"/>
                  </a:lnTo>
                  <a:lnTo>
                    <a:pt x="765" y="170"/>
                  </a:lnTo>
                  <a:lnTo>
                    <a:pt x="794" y="113"/>
                  </a:lnTo>
                  <a:lnTo>
                    <a:pt x="851" y="198"/>
                  </a:lnTo>
                  <a:lnTo>
                    <a:pt x="992" y="170"/>
                  </a:lnTo>
                  <a:lnTo>
                    <a:pt x="1049" y="85"/>
                  </a:lnTo>
                  <a:lnTo>
                    <a:pt x="1134" y="255"/>
                  </a:lnTo>
                  <a:lnTo>
                    <a:pt x="1219" y="170"/>
                  </a:lnTo>
                  <a:lnTo>
                    <a:pt x="1219" y="113"/>
                  </a:lnTo>
                  <a:lnTo>
                    <a:pt x="1276" y="85"/>
                  </a:lnTo>
                  <a:lnTo>
                    <a:pt x="1304" y="142"/>
                  </a:lnTo>
                  <a:lnTo>
                    <a:pt x="1361" y="113"/>
                  </a:lnTo>
                  <a:lnTo>
                    <a:pt x="1361" y="28"/>
                  </a:lnTo>
                  <a:lnTo>
                    <a:pt x="1446" y="0"/>
                  </a:lnTo>
                  <a:lnTo>
                    <a:pt x="1559" y="28"/>
                  </a:lnTo>
                  <a:lnTo>
                    <a:pt x="1588" y="28"/>
                  </a:lnTo>
                  <a:lnTo>
                    <a:pt x="1729" y="85"/>
                  </a:lnTo>
                  <a:lnTo>
                    <a:pt x="1814" y="28"/>
                  </a:lnTo>
                  <a:lnTo>
                    <a:pt x="1956" y="113"/>
                  </a:lnTo>
                  <a:lnTo>
                    <a:pt x="1843" y="255"/>
                  </a:lnTo>
                  <a:lnTo>
                    <a:pt x="1899" y="510"/>
                  </a:lnTo>
                  <a:lnTo>
                    <a:pt x="1843" y="680"/>
                  </a:lnTo>
                  <a:lnTo>
                    <a:pt x="1956" y="850"/>
                  </a:lnTo>
                  <a:lnTo>
                    <a:pt x="1956" y="1105"/>
                  </a:lnTo>
                  <a:lnTo>
                    <a:pt x="1871" y="1162"/>
                  </a:lnTo>
                  <a:lnTo>
                    <a:pt x="1786" y="1077"/>
                  </a:lnTo>
                  <a:lnTo>
                    <a:pt x="1729" y="964"/>
                  </a:lnTo>
                  <a:lnTo>
                    <a:pt x="1758" y="794"/>
                  </a:lnTo>
                  <a:lnTo>
                    <a:pt x="1701" y="737"/>
                  </a:lnTo>
                  <a:lnTo>
                    <a:pt x="1588" y="794"/>
                  </a:lnTo>
                  <a:lnTo>
                    <a:pt x="1531" y="935"/>
                  </a:lnTo>
                  <a:lnTo>
                    <a:pt x="1474" y="879"/>
                  </a:lnTo>
                  <a:lnTo>
                    <a:pt x="1418" y="879"/>
                  </a:lnTo>
                  <a:lnTo>
                    <a:pt x="1361" y="1049"/>
                  </a:lnTo>
                  <a:lnTo>
                    <a:pt x="1304" y="1049"/>
                  </a:lnTo>
                  <a:lnTo>
                    <a:pt x="1219" y="1219"/>
                  </a:lnTo>
                  <a:lnTo>
                    <a:pt x="1106" y="1191"/>
                  </a:lnTo>
                  <a:lnTo>
                    <a:pt x="1077" y="1134"/>
                  </a:lnTo>
                  <a:lnTo>
                    <a:pt x="907" y="1077"/>
                  </a:lnTo>
                  <a:lnTo>
                    <a:pt x="879" y="1105"/>
                  </a:lnTo>
                  <a:lnTo>
                    <a:pt x="907" y="1162"/>
                  </a:lnTo>
                  <a:lnTo>
                    <a:pt x="680" y="1134"/>
                  </a:lnTo>
                  <a:lnTo>
                    <a:pt x="709" y="1247"/>
                  </a:lnTo>
                  <a:lnTo>
                    <a:pt x="652" y="1247"/>
                  </a:lnTo>
                  <a:lnTo>
                    <a:pt x="652" y="1304"/>
                  </a:lnTo>
                  <a:lnTo>
                    <a:pt x="567" y="1247"/>
                  </a:lnTo>
                  <a:lnTo>
                    <a:pt x="539" y="1191"/>
                  </a:lnTo>
                  <a:lnTo>
                    <a:pt x="454" y="1162"/>
                  </a:lnTo>
                  <a:lnTo>
                    <a:pt x="397" y="1049"/>
                  </a:lnTo>
                  <a:lnTo>
                    <a:pt x="369" y="935"/>
                  </a:lnTo>
                  <a:lnTo>
                    <a:pt x="284" y="935"/>
                  </a:lnTo>
                  <a:lnTo>
                    <a:pt x="170" y="822"/>
                  </a:lnTo>
                  <a:lnTo>
                    <a:pt x="85" y="765"/>
                  </a:lnTo>
                  <a:lnTo>
                    <a:pt x="0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268">
              <a:extLst>
                <a:ext uri="{FF2B5EF4-FFF2-40B4-BE49-F238E27FC236}">
                  <a16:creationId xmlns:a16="http://schemas.microsoft.com/office/drawing/2014/main" id="{E0978467-B5AC-4CD3-9ED1-805D32DF7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909" y="3573080"/>
              <a:ext cx="1200278" cy="1444880"/>
            </a:xfrm>
            <a:custGeom>
              <a:avLst/>
              <a:gdLst>
                <a:gd name="T0" fmla="*/ 29 w 1531"/>
                <a:gd name="T1" fmla="*/ 681 h 1843"/>
                <a:gd name="T2" fmla="*/ 142 w 1531"/>
                <a:gd name="T3" fmla="*/ 624 h 1843"/>
                <a:gd name="T4" fmla="*/ 227 w 1531"/>
                <a:gd name="T5" fmla="*/ 624 h 1843"/>
                <a:gd name="T6" fmla="*/ 312 w 1531"/>
                <a:gd name="T7" fmla="*/ 596 h 1843"/>
                <a:gd name="T8" fmla="*/ 227 w 1531"/>
                <a:gd name="T9" fmla="*/ 312 h 1843"/>
                <a:gd name="T10" fmla="*/ 369 w 1531"/>
                <a:gd name="T11" fmla="*/ 114 h 1843"/>
                <a:gd name="T12" fmla="*/ 511 w 1531"/>
                <a:gd name="T13" fmla="*/ 114 h 1843"/>
                <a:gd name="T14" fmla="*/ 652 w 1531"/>
                <a:gd name="T15" fmla="*/ 0 h 1843"/>
                <a:gd name="T16" fmla="*/ 879 w 1531"/>
                <a:gd name="T17" fmla="*/ 0 h 1843"/>
                <a:gd name="T18" fmla="*/ 1219 w 1531"/>
                <a:gd name="T19" fmla="*/ 369 h 1843"/>
                <a:gd name="T20" fmla="*/ 1191 w 1531"/>
                <a:gd name="T21" fmla="*/ 596 h 1843"/>
                <a:gd name="T22" fmla="*/ 1276 w 1531"/>
                <a:gd name="T23" fmla="*/ 823 h 1843"/>
                <a:gd name="T24" fmla="*/ 1390 w 1531"/>
                <a:gd name="T25" fmla="*/ 851 h 1843"/>
                <a:gd name="T26" fmla="*/ 1475 w 1531"/>
                <a:gd name="T27" fmla="*/ 1163 h 1843"/>
                <a:gd name="T28" fmla="*/ 1503 w 1531"/>
                <a:gd name="T29" fmla="*/ 1333 h 1843"/>
                <a:gd name="T30" fmla="*/ 1531 w 1531"/>
                <a:gd name="T31" fmla="*/ 1475 h 1843"/>
                <a:gd name="T32" fmla="*/ 1446 w 1531"/>
                <a:gd name="T33" fmla="*/ 1588 h 1843"/>
                <a:gd name="T34" fmla="*/ 1248 w 1531"/>
                <a:gd name="T35" fmla="*/ 1616 h 1843"/>
                <a:gd name="T36" fmla="*/ 1248 w 1531"/>
                <a:gd name="T37" fmla="*/ 1786 h 1843"/>
                <a:gd name="T38" fmla="*/ 1078 w 1531"/>
                <a:gd name="T39" fmla="*/ 1701 h 1843"/>
                <a:gd name="T40" fmla="*/ 879 w 1531"/>
                <a:gd name="T41" fmla="*/ 1730 h 1843"/>
                <a:gd name="T42" fmla="*/ 709 w 1531"/>
                <a:gd name="T43" fmla="*/ 1843 h 1843"/>
                <a:gd name="T44" fmla="*/ 567 w 1531"/>
                <a:gd name="T45" fmla="*/ 1701 h 1843"/>
                <a:gd name="T46" fmla="*/ 511 w 1531"/>
                <a:gd name="T47" fmla="*/ 1560 h 1843"/>
                <a:gd name="T48" fmla="*/ 454 w 1531"/>
                <a:gd name="T49" fmla="*/ 1531 h 1843"/>
                <a:gd name="T50" fmla="*/ 511 w 1531"/>
                <a:gd name="T51" fmla="*/ 1418 h 1843"/>
                <a:gd name="T52" fmla="*/ 426 w 1531"/>
                <a:gd name="T53" fmla="*/ 1276 h 1843"/>
                <a:gd name="T54" fmla="*/ 369 w 1531"/>
                <a:gd name="T55" fmla="*/ 1163 h 1843"/>
                <a:gd name="T56" fmla="*/ 312 w 1531"/>
                <a:gd name="T57" fmla="*/ 1078 h 1843"/>
                <a:gd name="T58" fmla="*/ 369 w 1531"/>
                <a:gd name="T59" fmla="*/ 964 h 1843"/>
                <a:gd name="T60" fmla="*/ 256 w 1531"/>
                <a:gd name="T61" fmla="*/ 936 h 1843"/>
                <a:gd name="T62" fmla="*/ 114 w 1531"/>
                <a:gd name="T63" fmla="*/ 908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843">
                  <a:moveTo>
                    <a:pt x="0" y="766"/>
                  </a:moveTo>
                  <a:lnTo>
                    <a:pt x="29" y="681"/>
                  </a:lnTo>
                  <a:lnTo>
                    <a:pt x="199" y="709"/>
                  </a:lnTo>
                  <a:lnTo>
                    <a:pt x="142" y="624"/>
                  </a:lnTo>
                  <a:lnTo>
                    <a:pt x="199" y="624"/>
                  </a:lnTo>
                  <a:lnTo>
                    <a:pt x="227" y="624"/>
                  </a:lnTo>
                  <a:lnTo>
                    <a:pt x="256" y="567"/>
                  </a:lnTo>
                  <a:lnTo>
                    <a:pt x="312" y="596"/>
                  </a:lnTo>
                  <a:lnTo>
                    <a:pt x="284" y="454"/>
                  </a:lnTo>
                  <a:lnTo>
                    <a:pt x="227" y="312"/>
                  </a:lnTo>
                  <a:lnTo>
                    <a:pt x="256" y="142"/>
                  </a:lnTo>
                  <a:lnTo>
                    <a:pt x="369" y="114"/>
                  </a:lnTo>
                  <a:lnTo>
                    <a:pt x="397" y="57"/>
                  </a:lnTo>
                  <a:lnTo>
                    <a:pt x="511" y="114"/>
                  </a:lnTo>
                  <a:lnTo>
                    <a:pt x="567" y="57"/>
                  </a:lnTo>
                  <a:lnTo>
                    <a:pt x="652" y="0"/>
                  </a:lnTo>
                  <a:lnTo>
                    <a:pt x="794" y="29"/>
                  </a:lnTo>
                  <a:lnTo>
                    <a:pt x="879" y="0"/>
                  </a:lnTo>
                  <a:lnTo>
                    <a:pt x="936" y="29"/>
                  </a:lnTo>
                  <a:lnTo>
                    <a:pt x="1219" y="369"/>
                  </a:lnTo>
                  <a:lnTo>
                    <a:pt x="1191" y="454"/>
                  </a:lnTo>
                  <a:lnTo>
                    <a:pt x="1191" y="596"/>
                  </a:lnTo>
                  <a:lnTo>
                    <a:pt x="1276" y="794"/>
                  </a:lnTo>
                  <a:lnTo>
                    <a:pt x="1276" y="823"/>
                  </a:lnTo>
                  <a:lnTo>
                    <a:pt x="1418" y="823"/>
                  </a:lnTo>
                  <a:lnTo>
                    <a:pt x="1390" y="851"/>
                  </a:lnTo>
                  <a:lnTo>
                    <a:pt x="1418" y="879"/>
                  </a:lnTo>
                  <a:lnTo>
                    <a:pt x="1475" y="1163"/>
                  </a:lnTo>
                  <a:lnTo>
                    <a:pt x="1446" y="1191"/>
                  </a:lnTo>
                  <a:lnTo>
                    <a:pt x="1503" y="1333"/>
                  </a:lnTo>
                  <a:lnTo>
                    <a:pt x="1503" y="1390"/>
                  </a:lnTo>
                  <a:lnTo>
                    <a:pt x="1531" y="1475"/>
                  </a:lnTo>
                  <a:lnTo>
                    <a:pt x="1503" y="1588"/>
                  </a:lnTo>
                  <a:lnTo>
                    <a:pt x="1446" y="1588"/>
                  </a:lnTo>
                  <a:lnTo>
                    <a:pt x="1333" y="1560"/>
                  </a:lnTo>
                  <a:lnTo>
                    <a:pt x="1248" y="1616"/>
                  </a:lnTo>
                  <a:lnTo>
                    <a:pt x="1276" y="1673"/>
                  </a:lnTo>
                  <a:lnTo>
                    <a:pt x="1248" y="1786"/>
                  </a:lnTo>
                  <a:lnTo>
                    <a:pt x="1134" y="1673"/>
                  </a:lnTo>
                  <a:lnTo>
                    <a:pt x="1078" y="1701"/>
                  </a:lnTo>
                  <a:lnTo>
                    <a:pt x="936" y="1645"/>
                  </a:lnTo>
                  <a:lnTo>
                    <a:pt x="879" y="1730"/>
                  </a:lnTo>
                  <a:lnTo>
                    <a:pt x="879" y="1786"/>
                  </a:lnTo>
                  <a:lnTo>
                    <a:pt x="709" y="1843"/>
                  </a:lnTo>
                  <a:lnTo>
                    <a:pt x="738" y="1786"/>
                  </a:lnTo>
                  <a:lnTo>
                    <a:pt x="567" y="1701"/>
                  </a:lnTo>
                  <a:lnTo>
                    <a:pt x="567" y="1616"/>
                  </a:lnTo>
                  <a:lnTo>
                    <a:pt x="511" y="1560"/>
                  </a:lnTo>
                  <a:lnTo>
                    <a:pt x="511" y="1475"/>
                  </a:lnTo>
                  <a:lnTo>
                    <a:pt x="454" y="1531"/>
                  </a:lnTo>
                  <a:lnTo>
                    <a:pt x="426" y="1446"/>
                  </a:lnTo>
                  <a:lnTo>
                    <a:pt x="511" y="1418"/>
                  </a:lnTo>
                  <a:lnTo>
                    <a:pt x="511" y="1333"/>
                  </a:lnTo>
                  <a:lnTo>
                    <a:pt x="426" y="1276"/>
                  </a:lnTo>
                  <a:lnTo>
                    <a:pt x="511" y="1163"/>
                  </a:lnTo>
                  <a:lnTo>
                    <a:pt x="369" y="1163"/>
                  </a:lnTo>
                  <a:lnTo>
                    <a:pt x="341" y="1106"/>
                  </a:lnTo>
                  <a:lnTo>
                    <a:pt x="312" y="1078"/>
                  </a:lnTo>
                  <a:lnTo>
                    <a:pt x="312" y="1021"/>
                  </a:lnTo>
                  <a:lnTo>
                    <a:pt x="369" y="964"/>
                  </a:lnTo>
                  <a:lnTo>
                    <a:pt x="312" y="908"/>
                  </a:lnTo>
                  <a:lnTo>
                    <a:pt x="256" y="936"/>
                  </a:lnTo>
                  <a:lnTo>
                    <a:pt x="171" y="879"/>
                  </a:lnTo>
                  <a:lnTo>
                    <a:pt x="114" y="908"/>
                  </a:lnTo>
                  <a:lnTo>
                    <a:pt x="0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269">
              <a:extLst>
                <a:ext uri="{FF2B5EF4-FFF2-40B4-BE49-F238E27FC236}">
                  <a16:creationId xmlns:a16="http://schemas.microsoft.com/office/drawing/2014/main" id="{A39F7146-E5DB-48D3-AE26-4A307A8AF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633" y="3840418"/>
              <a:ext cx="577795" cy="533108"/>
            </a:xfrm>
            <a:custGeom>
              <a:avLst/>
              <a:gdLst>
                <a:gd name="T0" fmla="*/ 227 w 737"/>
                <a:gd name="T1" fmla="*/ 538 h 680"/>
                <a:gd name="T2" fmla="*/ 199 w 737"/>
                <a:gd name="T3" fmla="*/ 510 h 680"/>
                <a:gd name="T4" fmla="*/ 227 w 737"/>
                <a:gd name="T5" fmla="*/ 482 h 680"/>
                <a:gd name="T6" fmla="*/ 85 w 737"/>
                <a:gd name="T7" fmla="*/ 482 h 680"/>
                <a:gd name="T8" fmla="*/ 85 w 737"/>
                <a:gd name="T9" fmla="*/ 453 h 680"/>
                <a:gd name="T10" fmla="*/ 0 w 737"/>
                <a:gd name="T11" fmla="*/ 255 h 680"/>
                <a:gd name="T12" fmla="*/ 114 w 737"/>
                <a:gd name="T13" fmla="*/ 226 h 680"/>
                <a:gd name="T14" fmla="*/ 85 w 737"/>
                <a:gd name="T15" fmla="*/ 113 h 680"/>
                <a:gd name="T16" fmla="*/ 170 w 737"/>
                <a:gd name="T17" fmla="*/ 28 h 680"/>
                <a:gd name="T18" fmla="*/ 255 w 737"/>
                <a:gd name="T19" fmla="*/ 85 h 680"/>
                <a:gd name="T20" fmla="*/ 340 w 737"/>
                <a:gd name="T21" fmla="*/ 113 h 680"/>
                <a:gd name="T22" fmla="*/ 425 w 737"/>
                <a:gd name="T23" fmla="*/ 0 h 680"/>
                <a:gd name="T24" fmla="*/ 510 w 737"/>
                <a:gd name="T25" fmla="*/ 85 h 680"/>
                <a:gd name="T26" fmla="*/ 595 w 737"/>
                <a:gd name="T27" fmla="*/ 113 h 680"/>
                <a:gd name="T28" fmla="*/ 652 w 737"/>
                <a:gd name="T29" fmla="*/ 226 h 680"/>
                <a:gd name="T30" fmla="*/ 595 w 737"/>
                <a:gd name="T31" fmla="*/ 311 h 680"/>
                <a:gd name="T32" fmla="*/ 624 w 737"/>
                <a:gd name="T33" fmla="*/ 396 h 680"/>
                <a:gd name="T34" fmla="*/ 709 w 737"/>
                <a:gd name="T35" fmla="*/ 396 h 680"/>
                <a:gd name="T36" fmla="*/ 737 w 737"/>
                <a:gd name="T37" fmla="*/ 510 h 680"/>
                <a:gd name="T38" fmla="*/ 681 w 737"/>
                <a:gd name="T39" fmla="*/ 482 h 680"/>
                <a:gd name="T40" fmla="*/ 652 w 737"/>
                <a:gd name="T41" fmla="*/ 425 h 680"/>
                <a:gd name="T42" fmla="*/ 624 w 737"/>
                <a:gd name="T43" fmla="*/ 453 h 680"/>
                <a:gd name="T44" fmla="*/ 624 w 737"/>
                <a:gd name="T45" fmla="*/ 510 h 680"/>
                <a:gd name="T46" fmla="*/ 482 w 737"/>
                <a:gd name="T47" fmla="*/ 482 h 680"/>
                <a:gd name="T48" fmla="*/ 539 w 737"/>
                <a:gd name="T49" fmla="*/ 623 h 680"/>
                <a:gd name="T50" fmla="*/ 539 w 737"/>
                <a:gd name="T51" fmla="*/ 680 h 680"/>
                <a:gd name="T52" fmla="*/ 482 w 737"/>
                <a:gd name="T53" fmla="*/ 652 h 680"/>
                <a:gd name="T54" fmla="*/ 340 w 737"/>
                <a:gd name="T55" fmla="*/ 680 h 680"/>
                <a:gd name="T56" fmla="*/ 255 w 737"/>
                <a:gd name="T57" fmla="*/ 510 h 680"/>
                <a:gd name="T58" fmla="*/ 227 w 737"/>
                <a:gd name="T59" fmla="*/ 53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227" y="538"/>
                  </a:moveTo>
                  <a:lnTo>
                    <a:pt x="199" y="510"/>
                  </a:lnTo>
                  <a:lnTo>
                    <a:pt x="227" y="482"/>
                  </a:lnTo>
                  <a:lnTo>
                    <a:pt x="85" y="482"/>
                  </a:lnTo>
                  <a:lnTo>
                    <a:pt x="85" y="453"/>
                  </a:lnTo>
                  <a:lnTo>
                    <a:pt x="0" y="255"/>
                  </a:lnTo>
                  <a:lnTo>
                    <a:pt x="114" y="226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255" y="85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510" y="85"/>
                  </a:lnTo>
                  <a:lnTo>
                    <a:pt x="595" y="113"/>
                  </a:lnTo>
                  <a:lnTo>
                    <a:pt x="652" y="226"/>
                  </a:lnTo>
                  <a:lnTo>
                    <a:pt x="595" y="311"/>
                  </a:lnTo>
                  <a:lnTo>
                    <a:pt x="624" y="396"/>
                  </a:lnTo>
                  <a:lnTo>
                    <a:pt x="709" y="396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52" y="425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482" y="482"/>
                  </a:lnTo>
                  <a:lnTo>
                    <a:pt x="539" y="623"/>
                  </a:lnTo>
                  <a:lnTo>
                    <a:pt x="539" y="680"/>
                  </a:lnTo>
                  <a:lnTo>
                    <a:pt x="482" y="652"/>
                  </a:lnTo>
                  <a:lnTo>
                    <a:pt x="340" y="680"/>
                  </a:lnTo>
                  <a:lnTo>
                    <a:pt x="255" y="510"/>
                  </a:lnTo>
                  <a:lnTo>
                    <a:pt x="227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271">
              <a:extLst>
                <a:ext uri="{FF2B5EF4-FFF2-40B4-BE49-F238E27FC236}">
                  <a16:creationId xmlns:a16="http://schemas.microsoft.com/office/drawing/2014/main" id="{7A90C8BB-DA53-49DD-9C39-D76A00B82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271" y="2573502"/>
              <a:ext cx="955675" cy="1022313"/>
            </a:xfrm>
            <a:custGeom>
              <a:avLst/>
              <a:gdLst>
                <a:gd name="T0" fmla="*/ 1021 w 1219"/>
                <a:gd name="T1" fmla="*/ 1304 h 1304"/>
                <a:gd name="T2" fmla="*/ 964 w 1219"/>
                <a:gd name="T3" fmla="*/ 1275 h 1304"/>
                <a:gd name="T4" fmla="*/ 879 w 1219"/>
                <a:gd name="T5" fmla="*/ 1304 h 1304"/>
                <a:gd name="T6" fmla="*/ 737 w 1219"/>
                <a:gd name="T7" fmla="*/ 1275 h 1304"/>
                <a:gd name="T8" fmla="*/ 369 w 1219"/>
                <a:gd name="T9" fmla="*/ 1134 h 1304"/>
                <a:gd name="T10" fmla="*/ 171 w 1219"/>
                <a:gd name="T11" fmla="*/ 964 h 1304"/>
                <a:gd name="T12" fmla="*/ 57 w 1219"/>
                <a:gd name="T13" fmla="*/ 964 h 1304"/>
                <a:gd name="T14" fmla="*/ 0 w 1219"/>
                <a:gd name="T15" fmla="*/ 708 h 1304"/>
                <a:gd name="T16" fmla="*/ 0 w 1219"/>
                <a:gd name="T17" fmla="*/ 510 h 1304"/>
                <a:gd name="T18" fmla="*/ 284 w 1219"/>
                <a:gd name="T19" fmla="*/ 368 h 1304"/>
                <a:gd name="T20" fmla="*/ 284 w 1219"/>
                <a:gd name="T21" fmla="*/ 28 h 1304"/>
                <a:gd name="T22" fmla="*/ 341 w 1219"/>
                <a:gd name="T23" fmla="*/ 0 h 1304"/>
                <a:gd name="T24" fmla="*/ 397 w 1219"/>
                <a:gd name="T25" fmla="*/ 141 h 1304"/>
                <a:gd name="T26" fmla="*/ 454 w 1219"/>
                <a:gd name="T27" fmla="*/ 141 h 1304"/>
                <a:gd name="T28" fmla="*/ 454 w 1219"/>
                <a:gd name="T29" fmla="*/ 255 h 1304"/>
                <a:gd name="T30" fmla="*/ 596 w 1219"/>
                <a:gd name="T31" fmla="*/ 368 h 1304"/>
                <a:gd name="T32" fmla="*/ 596 w 1219"/>
                <a:gd name="T33" fmla="*/ 453 h 1304"/>
                <a:gd name="T34" fmla="*/ 709 w 1219"/>
                <a:gd name="T35" fmla="*/ 453 h 1304"/>
                <a:gd name="T36" fmla="*/ 709 w 1219"/>
                <a:gd name="T37" fmla="*/ 538 h 1304"/>
                <a:gd name="T38" fmla="*/ 766 w 1219"/>
                <a:gd name="T39" fmla="*/ 595 h 1304"/>
                <a:gd name="T40" fmla="*/ 766 w 1219"/>
                <a:gd name="T41" fmla="*/ 652 h 1304"/>
                <a:gd name="T42" fmla="*/ 851 w 1219"/>
                <a:gd name="T43" fmla="*/ 708 h 1304"/>
                <a:gd name="T44" fmla="*/ 851 w 1219"/>
                <a:gd name="T45" fmla="*/ 765 h 1304"/>
                <a:gd name="T46" fmla="*/ 823 w 1219"/>
                <a:gd name="T47" fmla="*/ 793 h 1304"/>
                <a:gd name="T48" fmla="*/ 794 w 1219"/>
                <a:gd name="T49" fmla="*/ 850 h 1304"/>
                <a:gd name="T50" fmla="*/ 851 w 1219"/>
                <a:gd name="T51" fmla="*/ 907 h 1304"/>
                <a:gd name="T52" fmla="*/ 908 w 1219"/>
                <a:gd name="T53" fmla="*/ 935 h 1304"/>
                <a:gd name="T54" fmla="*/ 908 w 1219"/>
                <a:gd name="T55" fmla="*/ 964 h 1304"/>
                <a:gd name="T56" fmla="*/ 964 w 1219"/>
                <a:gd name="T57" fmla="*/ 964 h 1304"/>
                <a:gd name="T58" fmla="*/ 993 w 1219"/>
                <a:gd name="T59" fmla="*/ 1077 h 1304"/>
                <a:gd name="T60" fmla="*/ 1049 w 1219"/>
                <a:gd name="T61" fmla="*/ 1105 h 1304"/>
                <a:gd name="T62" fmla="*/ 1049 w 1219"/>
                <a:gd name="T63" fmla="*/ 1190 h 1304"/>
                <a:gd name="T64" fmla="*/ 1163 w 1219"/>
                <a:gd name="T65" fmla="*/ 1247 h 1304"/>
                <a:gd name="T66" fmla="*/ 1219 w 1219"/>
                <a:gd name="T67" fmla="*/ 1247 h 1304"/>
                <a:gd name="T68" fmla="*/ 1163 w 1219"/>
                <a:gd name="T69" fmla="*/ 1304 h 1304"/>
                <a:gd name="T70" fmla="*/ 1021 w 1219"/>
                <a:gd name="T7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9" h="1304">
                  <a:moveTo>
                    <a:pt x="1021" y="1304"/>
                  </a:moveTo>
                  <a:lnTo>
                    <a:pt x="964" y="1275"/>
                  </a:lnTo>
                  <a:lnTo>
                    <a:pt x="879" y="1304"/>
                  </a:lnTo>
                  <a:lnTo>
                    <a:pt x="737" y="1275"/>
                  </a:lnTo>
                  <a:lnTo>
                    <a:pt x="369" y="1134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0" y="708"/>
                  </a:lnTo>
                  <a:lnTo>
                    <a:pt x="0" y="510"/>
                  </a:lnTo>
                  <a:lnTo>
                    <a:pt x="284" y="368"/>
                  </a:lnTo>
                  <a:lnTo>
                    <a:pt x="284" y="28"/>
                  </a:lnTo>
                  <a:lnTo>
                    <a:pt x="341" y="0"/>
                  </a:lnTo>
                  <a:lnTo>
                    <a:pt x="397" y="141"/>
                  </a:lnTo>
                  <a:lnTo>
                    <a:pt x="454" y="141"/>
                  </a:lnTo>
                  <a:lnTo>
                    <a:pt x="454" y="255"/>
                  </a:lnTo>
                  <a:lnTo>
                    <a:pt x="596" y="368"/>
                  </a:lnTo>
                  <a:lnTo>
                    <a:pt x="596" y="453"/>
                  </a:lnTo>
                  <a:lnTo>
                    <a:pt x="709" y="453"/>
                  </a:lnTo>
                  <a:lnTo>
                    <a:pt x="709" y="538"/>
                  </a:lnTo>
                  <a:lnTo>
                    <a:pt x="766" y="595"/>
                  </a:lnTo>
                  <a:lnTo>
                    <a:pt x="766" y="652"/>
                  </a:lnTo>
                  <a:lnTo>
                    <a:pt x="851" y="708"/>
                  </a:lnTo>
                  <a:lnTo>
                    <a:pt x="851" y="765"/>
                  </a:lnTo>
                  <a:lnTo>
                    <a:pt x="823" y="793"/>
                  </a:lnTo>
                  <a:lnTo>
                    <a:pt x="794" y="850"/>
                  </a:lnTo>
                  <a:lnTo>
                    <a:pt x="851" y="907"/>
                  </a:lnTo>
                  <a:lnTo>
                    <a:pt x="908" y="935"/>
                  </a:lnTo>
                  <a:lnTo>
                    <a:pt x="908" y="964"/>
                  </a:lnTo>
                  <a:lnTo>
                    <a:pt x="964" y="964"/>
                  </a:lnTo>
                  <a:lnTo>
                    <a:pt x="993" y="1077"/>
                  </a:lnTo>
                  <a:lnTo>
                    <a:pt x="1049" y="1105"/>
                  </a:lnTo>
                  <a:lnTo>
                    <a:pt x="1049" y="1190"/>
                  </a:lnTo>
                  <a:lnTo>
                    <a:pt x="1163" y="1247"/>
                  </a:lnTo>
                  <a:lnTo>
                    <a:pt x="1219" y="1247"/>
                  </a:lnTo>
                  <a:lnTo>
                    <a:pt x="1163" y="1304"/>
                  </a:lnTo>
                  <a:lnTo>
                    <a:pt x="1021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272">
              <a:extLst>
                <a:ext uri="{FF2B5EF4-FFF2-40B4-BE49-F238E27FC236}">
                  <a16:creationId xmlns:a16="http://schemas.microsoft.com/office/drawing/2014/main" id="{3C016F1B-C2C3-4DC6-A471-AFFAC090A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609" y="2462176"/>
              <a:ext cx="910988" cy="1088952"/>
            </a:xfrm>
            <a:custGeom>
              <a:avLst/>
              <a:gdLst>
                <a:gd name="T0" fmla="*/ 878 w 1162"/>
                <a:gd name="T1" fmla="*/ 1389 h 1389"/>
                <a:gd name="T2" fmla="*/ 822 w 1162"/>
                <a:gd name="T3" fmla="*/ 1389 h 1389"/>
                <a:gd name="T4" fmla="*/ 708 w 1162"/>
                <a:gd name="T5" fmla="*/ 1332 h 1389"/>
                <a:gd name="T6" fmla="*/ 708 w 1162"/>
                <a:gd name="T7" fmla="*/ 1247 h 1389"/>
                <a:gd name="T8" fmla="*/ 652 w 1162"/>
                <a:gd name="T9" fmla="*/ 1219 h 1389"/>
                <a:gd name="T10" fmla="*/ 623 w 1162"/>
                <a:gd name="T11" fmla="*/ 1106 h 1389"/>
                <a:gd name="T12" fmla="*/ 567 w 1162"/>
                <a:gd name="T13" fmla="*/ 1106 h 1389"/>
                <a:gd name="T14" fmla="*/ 567 w 1162"/>
                <a:gd name="T15" fmla="*/ 1077 h 1389"/>
                <a:gd name="T16" fmla="*/ 510 w 1162"/>
                <a:gd name="T17" fmla="*/ 1049 h 1389"/>
                <a:gd name="T18" fmla="*/ 453 w 1162"/>
                <a:gd name="T19" fmla="*/ 992 h 1389"/>
                <a:gd name="T20" fmla="*/ 482 w 1162"/>
                <a:gd name="T21" fmla="*/ 935 h 1389"/>
                <a:gd name="T22" fmla="*/ 510 w 1162"/>
                <a:gd name="T23" fmla="*/ 907 h 1389"/>
                <a:gd name="T24" fmla="*/ 510 w 1162"/>
                <a:gd name="T25" fmla="*/ 850 h 1389"/>
                <a:gd name="T26" fmla="*/ 425 w 1162"/>
                <a:gd name="T27" fmla="*/ 794 h 1389"/>
                <a:gd name="T28" fmla="*/ 425 w 1162"/>
                <a:gd name="T29" fmla="*/ 737 h 1389"/>
                <a:gd name="T30" fmla="*/ 368 w 1162"/>
                <a:gd name="T31" fmla="*/ 680 h 1389"/>
                <a:gd name="T32" fmla="*/ 368 w 1162"/>
                <a:gd name="T33" fmla="*/ 595 h 1389"/>
                <a:gd name="T34" fmla="*/ 255 w 1162"/>
                <a:gd name="T35" fmla="*/ 595 h 1389"/>
                <a:gd name="T36" fmla="*/ 255 w 1162"/>
                <a:gd name="T37" fmla="*/ 510 h 1389"/>
                <a:gd name="T38" fmla="*/ 113 w 1162"/>
                <a:gd name="T39" fmla="*/ 397 h 1389"/>
                <a:gd name="T40" fmla="*/ 113 w 1162"/>
                <a:gd name="T41" fmla="*/ 283 h 1389"/>
                <a:gd name="T42" fmla="*/ 56 w 1162"/>
                <a:gd name="T43" fmla="*/ 283 h 1389"/>
                <a:gd name="T44" fmla="*/ 0 w 1162"/>
                <a:gd name="T45" fmla="*/ 142 h 1389"/>
                <a:gd name="T46" fmla="*/ 56 w 1162"/>
                <a:gd name="T47" fmla="*/ 142 h 1389"/>
                <a:gd name="T48" fmla="*/ 226 w 1162"/>
                <a:gd name="T49" fmla="*/ 0 h 1389"/>
                <a:gd name="T50" fmla="*/ 283 w 1162"/>
                <a:gd name="T51" fmla="*/ 0 h 1389"/>
                <a:gd name="T52" fmla="*/ 340 w 1162"/>
                <a:gd name="T53" fmla="*/ 28 h 1389"/>
                <a:gd name="T54" fmla="*/ 368 w 1162"/>
                <a:gd name="T55" fmla="*/ 113 h 1389"/>
                <a:gd name="T56" fmla="*/ 680 w 1162"/>
                <a:gd name="T57" fmla="*/ 283 h 1389"/>
                <a:gd name="T58" fmla="*/ 708 w 1162"/>
                <a:gd name="T59" fmla="*/ 340 h 1389"/>
                <a:gd name="T60" fmla="*/ 765 w 1162"/>
                <a:gd name="T61" fmla="*/ 368 h 1389"/>
                <a:gd name="T62" fmla="*/ 850 w 1162"/>
                <a:gd name="T63" fmla="*/ 595 h 1389"/>
                <a:gd name="T64" fmla="*/ 935 w 1162"/>
                <a:gd name="T65" fmla="*/ 652 h 1389"/>
                <a:gd name="T66" fmla="*/ 1049 w 1162"/>
                <a:gd name="T67" fmla="*/ 765 h 1389"/>
                <a:gd name="T68" fmla="*/ 1134 w 1162"/>
                <a:gd name="T69" fmla="*/ 765 h 1389"/>
                <a:gd name="T70" fmla="*/ 1162 w 1162"/>
                <a:gd name="T71" fmla="*/ 879 h 1389"/>
                <a:gd name="T72" fmla="*/ 1105 w 1162"/>
                <a:gd name="T73" fmla="*/ 850 h 1389"/>
                <a:gd name="T74" fmla="*/ 1049 w 1162"/>
                <a:gd name="T75" fmla="*/ 1021 h 1389"/>
                <a:gd name="T76" fmla="*/ 1105 w 1162"/>
                <a:gd name="T77" fmla="*/ 1106 h 1389"/>
                <a:gd name="T78" fmla="*/ 1049 w 1162"/>
                <a:gd name="T79" fmla="*/ 1162 h 1389"/>
                <a:gd name="T80" fmla="*/ 1077 w 1162"/>
                <a:gd name="T81" fmla="*/ 1219 h 1389"/>
                <a:gd name="T82" fmla="*/ 992 w 1162"/>
                <a:gd name="T83" fmla="*/ 1247 h 1389"/>
                <a:gd name="T84" fmla="*/ 1020 w 1162"/>
                <a:gd name="T85" fmla="*/ 1304 h 1389"/>
                <a:gd name="T86" fmla="*/ 992 w 1162"/>
                <a:gd name="T87" fmla="*/ 1389 h 1389"/>
                <a:gd name="T88" fmla="*/ 907 w 1162"/>
                <a:gd name="T89" fmla="*/ 1389 h 1389"/>
                <a:gd name="T90" fmla="*/ 878 w 116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2" h="1389">
                  <a:moveTo>
                    <a:pt x="878" y="1389"/>
                  </a:moveTo>
                  <a:lnTo>
                    <a:pt x="822" y="1389"/>
                  </a:lnTo>
                  <a:lnTo>
                    <a:pt x="708" y="1332"/>
                  </a:lnTo>
                  <a:lnTo>
                    <a:pt x="708" y="1247"/>
                  </a:lnTo>
                  <a:lnTo>
                    <a:pt x="652" y="1219"/>
                  </a:lnTo>
                  <a:lnTo>
                    <a:pt x="623" y="1106"/>
                  </a:lnTo>
                  <a:lnTo>
                    <a:pt x="567" y="1106"/>
                  </a:lnTo>
                  <a:lnTo>
                    <a:pt x="567" y="1077"/>
                  </a:lnTo>
                  <a:lnTo>
                    <a:pt x="510" y="1049"/>
                  </a:lnTo>
                  <a:lnTo>
                    <a:pt x="453" y="992"/>
                  </a:lnTo>
                  <a:lnTo>
                    <a:pt x="482" y="935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25" y="794"/>
                  </a:lnTo>
                  <a:lnTo>
                    <a:pt x="425" y="737"/>
                  </a:lnTo>
                  <a:lnTo>
                    <a:pt x="368" y="680"/>
                  </a:lnTo>
                  <a:lnTo>
                    <a:pt x="368" y="595"/>
                  </a:lnTo>
                  <a:lnTo>
                    <a:pt x="255" y="595"/>
                  </a:lnTo>
                  <a:lnTo>
                    <a:pt x="255" y="510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142"/>
                  </a:lnTo>
                  <a:lnTo>
                    <a:pt x="56" y="142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113"/>
                  </a:lnTo>
                  <a:lnTo>
                    <a:pt x="680" y="283"/>
                  </a:lnTo>
                  <a:lnTo>
                    <a:pt x="708" y="340"/>
                  </a:lnTo>
                  <a:lnTo>
                    <a:pt x="765" y="368"/>
                  </a:lnTo>
                  <a:lnTo>
                    <a:pt x="850" y="595"/>
                  </a:lnTo>
                  <a:lnTo>
                    <a:pt x="935" y="652"/>
                  </a:lnTo>
                  <a:lnTo>
                    <a:pt x="1049" y="765"/>
                  </a:lnTo>
                  <a:lnTo>
                    <a:pt x="1134" y="765"/>
                  </a:lnTo>
                  <a:lnTo>
                    <a:pt x="1162" y="879"/>
                  </a:lnTo>
                  <a:lnTo>
                    <a:pt x="1105" y="850"/>
                  </a:lnTo>
                  <a:lnTo>
                    <a:pt x="1049" y="1021"/>
                  </a:lnTo>
                  <a:lnTo>
                    <a:pt x="1105" y="1106"/>
                  </a:lnTo>
                  <a:lnTo>
                    <a:pt x="1049" y="1162"/>
                  </a:lnTo>
                  <a:lnTo>
                    <a:pt x="1077" y="1219"/>
                  </a:lnTo>
                  <a:lnTo>
                    <a:pt x="992" y="1247"/>
                  </a:lnTo>
                  <a:lnTo>
                    <a:pt x="1020" y="1304"/>
                  </a:lnTo>
                  <a:lnTo>
                    <a:pt x="992" y="1389"/>
                  </a:lnTo>
                  <a:lnTo>
                    <a:pt x="907" y="1389"/>
                  </a:lnTo>
                  <a:lnTo>
                    <a:pt x="878" y="138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273">
              <a:extLst>
                <a:ext uri="{FF2B5EF4-FFF2-40B4-BE49-F238E27FC236}">
                  <a16:creationId xmlns:a16="http://schemas.microsoft.com/office/drawing/2014/main" id="{A951ED02-CCE4-48AE-BECA-66686CE19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4717" y="3128562"/>
              <a:ext cx="777711" cy="911772"/>
            </a:xfrm>
            <a:custGeom>
              <a:avLst/>
              <a:gdLst>
                <a:gd name="T0" fmla="*/ 794 w 992"/>
                <a:gd name="T1" fmla="*/ 227 h 1163"/>
                <a:gd name="T2" fmla="*/ 737 w 992"/>
                <a:gd name="T3" fmla="*/ 227 h 1163"/>
                <a:gd name="T4" fmla="*/ 737 w 992"/>
                <a:gd name="T5" fmla="*/ 284 h 1163"/>
                <a:gd name="T6" fmla="*/ 652 w 992"/>
                <a:gd name="T7" fmla="*/ 227 h 1163"/>
                <a:gd name="T8" fmla="*/ 624 w 992"/>
                <a:gd name="T9" fmla="*/ 171 h 1163"/>
                <a:gd name="T10" fmla="*/ 539 w 992"/>
                <a:gd name="T11" fmla="*/ 142 h 1163"/>
                <a:gd name="T12" fmla="*/ 482 w 992"/>
                <a:gd name="T13" fmla="*/ 29 h 1163"/>
                <a:gd name="T14" fmla="*/ 425 w 992"/>
                <a:gd name="T15" fmla="*/ 0 h 1163"/>
                <a:gd name="T16" fmla="*/ 369 w 992"/>
                <a:gd name="T17" fmla="*/ 171 h 1163"/>
                <a:gd name="T18" fmla="*/ 425 w 992"/>
                <a:gd name="T19" fmla="*/ 256 h 1163"/>
                <a:gd name="T20" fmla="*/ 369 w 992"/>
                <a:gd name="T21" fmla="*/ 312 h 1163"/>
                <a:gd name="T22" fmla="*/ 397 w 992"/>
                <a:gd name="T23" fmla="*/ 369 h 1163"/>
                <a:gd name="T24" fmla="*/ 312 w 992"/>
                <a:gd name="T25" fmla="*/ 397 h 1163"/>
                <a:gd name="T26" fmla="*/ 340 w 992"/>
                <a:gd name="T27" fmla="*/ 454 h 1163"/>
                <a:gd name="T28" fmla="*/ 312 w 992"/>
                <a:gd name="T29" fmla="*/ 539 h 1163"/>
                <a:gd name="T30" fmla="*/ 198 w 992"/>
                <a:gd name="T31" fmla="*/ 539 h 1163"/>
                <a:gd name="T32" fmla="*/ 142 w 992"/>
                <a:gd name="T33" fmla="*/ 596 h 1163"/>
                <a:gd name="T34" fmla="*/ 0 w 992"/>
                <a:gd name="T35" fmla="*/ 596 h 1163"/>
                <a:gd name="T36" fmla="*/ 283 w 992"/>
                <a:gd name="T37" fmla="*/ 936 h 1163"/>
                <a:gd name="T38" fmla="*/ 255 w 992"/>
                <a:gd name="T39" fmla="*/ 1021 h 1163"/>
                <a:gd name="T40" fmla="*/ 255 w 992"/>
                <a:gd name="T41" fmla="*/ 1163 h 1163"/>
                <a:gd name="T42" fmla="*/ 369 w 992"/>
                <a:gd name="T43" fmla="*/ 1134 h 1163"/>
                <a:gd name="T44" fmla="*/ 340 w 992"/>
                <a:gd name="T45" fmla="*/ 1021 h 1163"/>
                <a:gd name="T46" fmla="*/ 425 w 992"/>
                <a:gd name="T47" fmla="*/ 936 h 1163"/>
                <a:gd name="T48" fmla="*/ 510 w 992"/>
                <a:gd name="T49" fmla="*/ 993 h 1163"/>
                <a:gd name="T50" fmla="*/ 595 w 992"/>
                <a:gd name="T51" fmla="*/ 1021 h 1163"/>
                <a:gd name="T52" fmla="*/ 680 w 992"/>
                <a:gd name="T53" fmla="*/ 908 h 1163"/>
                <a:gd name="T54" fmla="*/ 879 w 992"/>
                <a:gd name="T55" fmla="*/ 681 h 1163"/>
                <a:gd name="T56" fmla="*/ 822 w 992"/>
                <a:gd name="T57" fmla="*/ 624 h 1163"/>
                <a:gd name="T58" fmla="*/ 907 w 992"/>
                <a:gd name="T59" fmla="*/ 596 h 1163"/>
                <a:gd name="T60" fmla="*/ 964 w 992"/>
                <a:gd name="T61" fmla="*/ 539 h 1163"/>
                <a:gd name="T62" fmla="*/ 907 w 992"/>
                <a:gd name="T63" fmla="*/ 454 h 1163"/>
                <a:gd name="T64" fmla="*/ 992 w 992"/>
                <a:gd name="T65" fmla="*/ 426 h 1163"/>
                <a:gd name="T66" fmla="*/ 964 w 992"/>
                <a:gd name="T67" fmla="*/ 369 h 1163"/>
                <a:gd name="T68" fmla="*/ 992 w 992"/>
                <a:gd name="T69" fmla="*/ 312 h 1163"/>
                <a:gd name="T70" fmla="*/ 879 w 992"/>
                <a:gd name="T71" fmla="*/ 199 h 1163"/>
                <a:gd name="T72" fmla="*/ 850 w 992"/>
                <a:gd name="T73" fmla="*/ 256 h 1163"/>
                <a:gd name="T74" fmla="*/ 794 w 992"/>
                <a:gd name="T75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3">
                  <a:moveTo>
                    <a:pt x="794" y="227"/>
                  </a:moveTo>
                  <a:lnTo>
                    <a:pt x="737" y="227"/>
                  </a:lnTo>
                  <a:lnTo>
                    <a:pt x="737" y="284"/>
                  </a:lnTo>
                  <a:lnTo>
                    <a:pt x="652" y="227"/>
                  </a:lnTo>
                  <a:lnTo>
                    <a:pt x="624" y="171"/>
                  </a:lnTo>
                  <a:lnTo>
                    <a:pt x="539" y="142"/>
                  </a:lnTo>
                  <a:lnTo>
                    <a:pt x="482" y="29"/>
                  </a:lnTo>
                  <a:lnTo>
                    <a:pt x="425" y="0"/>
                  </a:lnTo>
                  <a:lnTo>
                    <a:pt x="369" y="171"/>
                  </a:lnTo>
                  <a:lnTo>
                    <a:pt x="425" y="256"/>
                  </a:lnTo>
                  <a:lnTo>
                    <a:pt x="369" y="312"/>
                  </a:lnTo>
                  <a:lnTo>
                    <a:pt x="397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312" y="539"/>
                  </a:lnTo>
                  <a:lnTo>
                    <a:pt x="198" y="539"/>
                  </a:lnTo>
                  <a:lnTo>
                    <a:pt x="142" y="596"/>
                  </a:lnTo>
                  <a:lnTo>
                    <a:pt x="0" y="596"/>
                  </a:lnTo>
                  <a:lnTo>
                    <a:pt x="283" y="936"/>
                  </a:lnTo>
                  <a:lnTo>
                    <a:pt x="255" y="1021"/>
                  </a:lnTo>
                  <a:lnTo>
                    <a:pt x="255" y="1163"/>
                  </a:lnTo>
                  <a:lnTo>
                    <a:pt x="369" y="1134"/>
                  </a:lnTo>
                  <a:lnTo>
                    <a:pt x="340" y="1021"/>
                  </a:lnTo>
                  <a:lnTo>
                    <a:pt x="425" y="936"/>
                  </a:lnTo>
                  <a:lnTo>
                    <a:pt x="510" y="993"/>
                  </a:lnTo>
                  <a:lnTo>
                    <a:pt x="595" y="1021"/>
                  </a:lnTo>
                  <a:lnTo>
                    <a:pt x="680" y="908"/>
                  </a:lnTo>
                  <a:lnTo>
                    <a:pt x="879" y="681"/>
                  </a:lnTo>
                  <a:lnTo>
                    <a:pt x="822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07" y="454"/>
                  </a:lnTo>
                  <a:lnTo>
                    <a:pt x="992" y="426"/>
                  </a:lnTo>
                  <a:lnTo>
                    <a:pt x="964" y="369"/>
                  </a:lnTo>
                  <a:lnTo>
                    <a:pt x="992" y="312"/>
                  </a:lnTo>
                  <a:lnTo>
                    <a:pt x="879" y="199"/>
                  </a:lnTo>
                  <a:lnTo>
                    <a:pt x="850" y="256"/>
                  </a:lnTo>
                  <a:lnTo>
                    <a:pt x="794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275">
              <a:extLst>
                <a:ext uri="{FF2B5EF4-FFF2-40B4-BE49-F238E27FC236}">
                  <a16:creationId xmlns:a16="http://schemas.microsoft.com/office/drawing/2014/main" id="{80DF9DA4-220F-4971-B782-D56E9D11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464" y="2906694"/>
              <a:ext cx="1089736" cy="955675"/>
            </a:xfrm>
            <a:custGeom>
              <a:avLst/>
              <a:gdLst>
                <a:gd name="T0" fmla="*/ 1191 w 1390"/>
                <a:gd name="T1" fmla="*/ 425 h 1219"/>
                <a:gd name="T2" fmla="*/ 1106 w 1390"/>
                <a:gd name="T3" fmla="*/ 340 h 1219"/>
                <a:gd name="T4" fmla="*/ 1049 w 1390"/>
                <a:gd name="T5" fmla="*/ 227 h 1219"/>
                <a:gd name="T6" fmla="*/ 1078 w 1390"/>
                <a:gd name="T7" fmla="*/ 57 h 1219"/>
                <a:gd name="T8" fmla="*/ 1021 w 1390"/>
                <a:gd name="T9" fmla="*/ 0 h 1219"/>
                <a:gd name="T10" fmla="*/ 908 w 1390"/>
                <a:gd name="T11" fmla="*/ 57 h 1219"/>
                <a:gd name="T12" fmla="*/ 851 w 1390"/>
                <a:gd name="T13" fmla="*/ 198 h 1219"/>
                <a:gd name="T14" fmla="*/ 794 w 1390"/>
                <a:gd name="T15" fmla="*/ 142 h 1219"/>
                <a:gd name="T16" fmla="*/ 738 w 1390"/>
                <a:gd name="T17" fmla="*/ 142 h 1219"/>
                <a:gd name="T18" fmla="*/ 681 w 1390"/>
                <a:gd name="T19" fmla="*/ 312 h 1219"/>
                <a:gd name="T20" fmla="*/ 624 w 1390"/>
                <a:gd name="T21" fmla="*/ 312 h 1219"/>
                <a:gd name="T22" fmla="*/ 539 w 1390"/>
                <a:gd name="T23" fmla="*/ 482 h 1219"/>
                <a:gd name="T24" fmla="*/ 426 w 1390"/>
                <a:gd name="T25" fmla="*/ 454 h 1219"/>
                <a:gd name="T26" fmla="*/ 397 w 1390"/>
                <a:gd name="T27" fmla="*/ 397 h 1219"/>
                <a:gd name="T28" fmla="*/ 227 w 1390"/>
                <a:gd name="T29" fmla="*/ 340 h 1219"/>
                <a:gd name="T30" fmla="*/ 199 w 1390"/>
                <a:gd name="T31" fmla="*/ 368 h 1219"/>
                <a:gd name="T32" fmla="*/ 227 w 1390"/>
                <a:gd name="T33" fmla="*/ 425 h 1219"/>
                <a:gd name="T34" fmla="*/ 0 w 1390"/>
                <a:gd name="T35" fmla="*/ 397 h 1219"/>
                <a:gd name="T36" fmla="*/ 29 w 1390"/>
                <a:gd name="T37" fmla="*/ 510 h 1219"/>
                <a:gd name="T38" fmla="*/ 85 w 1390"/>
                <a:gd name="T39" fmla="*/ 539 h 1219"/>
                <a:gd name="T40" fmla="*/ 114 w 1390"/>
                <a:gd name="T41" fmla="*/ 482 h 1219"/>
                <a:gd name="T42" fmla="*/ 227 w 1390"/>
                <a:gd name="T43" fmla="*/ 595 h 1219"/>
                <a:gd name="T44" fmla="*/ 199 w 1390"/>
                <a:gd name="T45" fmla="*/ 652 h 1219"/>
                <a:gd name="T46" fmla="*/ 227 w 1390"/>
                <a:gd name="T47" fmla="*/ 709 h 1219"/>
                <a:gd name="T48" fmla="*/ 284 w 1390"/>
                <a:gd name="T49" fmla="*/ 822 h 1219"/>
                <a:gd name="T50" fmla="*/ 397 w 1390"/>
                <a:gd name="T51" fmla="*/ 822 h 1219"/>
                <a:gd name="T52" fmla="*/ 454 w 1390"/>
                <a:gd name="T53" fmla="*/ 907 h 1219"/>
                <a:gd name="T54" fmla="*/ 511 w 1390"/>
                <a:gd name="T55" fmla="*/ 850 h 1219"/>
                <a:gd name="T56" fmla="*/ 624 w 1390"/>
                <a:gd name="T57" fmla="*/ 879 h 1219"/>
                <a:gd name="T58" fmla="*/ 738 w 1390"/>
                <a:gd name="T59" fmla="*/ 1077 h 1219"/>
                <a:gd name="T60" fmla="*/ 709 w 1390"/>
                <a:gd name="T61" fmla="*/ 1134 h 1219"/>
                <a:gd name="T62" fmla="*/ 794 w 1390"/>
                <a:gd name="T63" fmla="*/ 1191 h 1219"/>
                <a:gd name="T64" fmla="*/ 823 w 1390"/>
                <a:gd name="T65" fmla="*/ 1134 h 1219"/>
                <a:gd name="T66" fmla="*/ 936 w 1390"/>
                <a:gd name="T67" fmla="*/ 1162 h 1219"/>
                <a:gd name="T68" fmla="*/ 964 w 1390"/>
                <a:gd name="T69" fmla="*/ 1219 h 1219"/>
                <a:gd name="T70" fmla="*/ 1049 w 1390"/>
                <a:gd name="T71" fmla="*/ 1219 h 1219"/>
                <a:gd name="T72" fmla="*/ 1021 w 1390"/>
                <a:gd name="T73" fmla="*/ 1134 h 1219"/>
                <a:gd name="T74" fmla="*/ 1078 w 1390"/>
                <a:gd name="T75" fmla="*/ 1021 h 1219"/>
                <a:gd name="T76" fmla="*/ 1134 w 1390"/>
                <a:gd name="T77" fmla="*/ 1049 h 1219"/>
                <a:gd name="T78" fmla="*/ 1390 w 1390"/>
                <a:gd name="T79" fmla="*/ 964 h 1219"/>
                <a:gd name="T80" fmla="*/ 1390 w 1390"/>
                <a:gd name="T81" fmla="*/ 794 h 1219"/>
                <a:gd name="T82" fmla="*/ 1219 w 1390"/>
                <a:gd name="T83" fmla="*/ 624 h 1219"/>
                <a:gd name="T84" fmla="*/ 1191 w 1390"/>
                <a:gd name="T85" fmla="*/ 425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0" h="1219">
                  <a:moveTo>
                    <a:pt x="1191" y="425"/>
                  </a:moveTo>
                  <a:lnTo>
                    <a:pt x="1106" y="340"/>
                  </a:lnTo>
                  <a:lnTo>
                    <a:pt x="1049" y="227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08" y="57"/>
                  </a:lnTo>
                  <a:lnTo>
                    <a:pt x="851" y="198"/>
                  </a:lnTo>
                  <a:lnTo>
                    <a:pt x="794" y="142"/>
                  </a:lnTo>
                  <a:lnTo>
                    <a:pt x="738" y="142"/>
                  </a:lnTo>
                  <a:lnTo>
                    <a:pt x="681" y="312"/>
                  </a:lnTo>
                  <a:lnTo>
                    <a:pt x="624" y="312"/>
                  </a:lnTo>
                  <a:lnTo>
                    <a:pt x="539" y="482"/>
                  </a:lnTo>
                  <a:lnTo>
                    <a:pt x="426" y="454"/>
                  </a:lnTo>
                  <a:lnTo>
                    <a:pt x="397" y="397"/>
                  </a:lnTo>
                  <a:lnTo>
                    <a:pt x="227" y="340"/>
                  </a:lnTo>
                  <a:lnTo>
                    <a:pt x="199" y="368"/>
                  </a:lnTo>
                  <a:lnTo>
                    <a:pt x="227" y="425"/>
                  </a:lnTo>
                  <a:lnTo>
                    <a:pt x="0" y="397"/>
                  </a:lnTo>
                  <a:lnTo>
                    <a:pt x="29" y="510"/>
                  </a:lnTo>
                  <a:lnTo>
                    <a:pt x="85" y="539"/>
                  </a:lnTo>
                  <a:lnTo>
                    <a:pt x="114" y="482"/>
                  </a:lnTo>
                  <a:lnTo>
                    <a:pt x="227" y="595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84" y="822"/>
                  </a:lnTo>
                  <a:lnTo>
                    <a:pt x="397" y="822"/>
                  </a:lnTo>
                  <a:lnTo>
                    <a:pt x="454" y="907"/>
                  </a:lnTo>
                  <a:lnTo>
                    <a:pt x="511" y="850"/>
                  </a:lnTo>
                  <a:lnTo>
                    <a:pt x="624" y="879"/>
                  </a:lnTo>
                  <a:lnTo>
                    <a:pt x="738" y="1077"/>
                  </a:lnTo>
                  <a:lnTo>
                    <a:pt x="709" y="1134"/>
                  </a:lnTo>
                  <a:lnTo>
                    <a:pt x="794" y="1191"/>
                  </a:lnTo>
                  <a:lnTo>
                    <a:pt x="823" y="1134"/>
                  </a:lnTo>
                  <a:lnTo>
                    <a:pt x="936" y="1162"/>
                  </a:lnTo>
                  <a:lnTo>
                    <a:pt x="964" y="1219"/>
                  </a:lnTo>
                  <a:lnTo>
                    <a:pt x="1049" y="1219"/>
                  </a:lnTo>
                  <a:lnTo>
                    <a:pt x="1021" y="1134"/>
                  </a:lnTo>
                  <a:lnTo>
                    <a:pt x="1078" y="1021"/>
                  </a:lnTo>
                  <a:lnTo>
                    <a:pt x="1134" y="1049"/>
                  </a:lnTo>
                  <a:lnTo>
                    <a:pt x="1390" y="964"/>
                  </a:lnTo>
                  <a:lnTo>
                    <a:pt x="1390" y="794"/>
                  </a:lnTo>
                  <a:lnTo>
                    <a:pt x="1219" y="624"/>
                  </a:lnTo>
                  <a:lnTo>
                    <a:pt x="1191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276">
              <a:extLst>
                <a:ext uri="{FF2B5EF4-FFF2-40B4-BE49-F238E27FC236}">
                  <a16:creationId xmlns:a16="http://schemas.microsoft.com/office/drawing/2014/main" id="{ECDFD7EB-2A9E-4FDC-A8C0-B2D149EF9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44" y="4128923"/>
              <a:ext cx="577795" cy="1266916"/>
            </a:xfrm>
            <a:custGeom>
              <a:avLst/>
              <a:gdLst>
                <a:gd name="T0" fmla="*/ 85 w 737"/>
                <a:gd name="T1" fmla="*/ 1503 h 1616"/>
                <a:gd name="T2" fmla="*/ 85 w 737"/>
                <a:gd name="T3" fmla="*/ 1418 h 1616"/>
                <a:gd name="T4" fmla="*/ 142 w 737"/>
                <a:gd name="T5" fmla="*/ 1276 h 1616"/>
                <a:gd name="T6" fmla="*/ 170 w 737"/>
                <a:gd name="T7" fmla="*/ 1134 h 1616"/>
                <a:gd name="T8" fmla="*/ 85 w 737"/>
                <a:gd name="T9" fmla="*/ 964 h 1616"/>
                <a:gd name="T10" fmla="*/ 142 w 737"/>
                <a:gd name="T11" fmla="*/ 907 h 1616"/>
                <a:gd name="T12" fmla="*/ 85 w 737"/>
                <a:gd name="T13" fmla="*/ 794 h 1616"/>
                <a:gd name="T14" fmla="*/ 142 w 737"/>
                <a:gd name="T15" fmla="*/ 709 h 1616"/>
                <a:gd name="T16" fmla="*/ 57 w 737"/>
                <a:gd name="T17" fmla="*/ 709 h 1616"/>
                <a:gd name="T18" fmla="*/ 142 w 737"/>
                <a:gd name="T19" fmla="*/ 652 h 1616"/>
                <a:gd name="T20" fmla="*/ 0 w 737"/>
                <a:gd name="T21" fmla="*/ 482 h 1616"/>
                <a:gd name="T22" fmla="*/ 57 w 737"/>
                <a:gd name="T23" fmla="*/ 369 h 1616"/>
                <a:gd name="T24" fmla="*/ 0 w 737"/>
                <a:gd name="T25" fmla="*/ 340 h 1616"/>
                <a:gd name="T26" fmla="*/ 0 w 737"/>
                <a:gd name="T27" fmla="*/ 284 h 1616"/>
                <a:gd name="T28" fmla="*/ 114 w 737"/>
                <a:gd name="T29" fmla="*/ 312 h 1616"/>
                <a:gd name="T30" fmla="*/ 114 w 737"/>
                <a:gd name="T31" fmla="*/ 227 h 1616"/>
                <a:gd name="T32" fmla="*/ 57 w 737"/>
                <a:gd name="T33" fmla="*/ 170 h 1616"/>
                <a:gd name="T34" fmla="*/ 85 w 737"/>
                <a:gd name="T35" fmla="*/ 142 h 1616"/>
                <a:gd name="T36" fmla="*/ 29 w 737"/>
                <a:gd name="T37" fmla="*/ 114 h 1616"/>
                <a:gd name="T38" fmla="*/ 227 w 737"/>
                <a:gd name="T39" fmla="*/ 85 h 1616"/>
                <a:gd name="T40" fmla="*/ 284 w 737"/>
                <a:gd name="T41" fmla="*/ 227 h 1616"/>
                <a:gd name="T42" fmla="*/ 397 w 737"/>
                <a:gd name="T43" fmla="*/ 255 h 1616"/>
                <a:gd name="T44" fmla="*/ 397 w 737"/>
                <a:gd name="T45" fmla="*/ 199 h 1616"/>
                <a:gd name="T46" fmla="*/ 426 w 737"/>
                <a:gd name="T47" fmla="*/ 170 h 1616"/>
                <a:gd name="T48" fmla="*/ 426 w 737"/>
                <a:gd name="T49" fmla="*/ 114 h 1616"/>
                <a:gd name="T50" fmla="*/ 511 w 737"/>
                <a:gd name="T51" fmla="*/ 57 h 1616"/>
                <a:gd name="T52" fmla="*/ 567 w 737"/>
                <a:gd name="T53" fmla="*/ 85 h 1616"/>
                <a:gd name="T54" fmla="*/ 567 w 737"/>
                <a:gd name="T55" fmla="*/ 28 h 1616"/>
                <a:gd name="T56" fmla="*/ 624 w 737"/>
                <a:gd name="T57" fmla="*/ 0 h 1616"/>
                <a:gd name="T58" fmla="*/ 681 w 737"/>
                <a:gd name="T59" fmla="*/ 28 h 1616"/>
                <a:gd name="T60" fmla="*/ 709 w 737"/>
                <a:gd name="T61" fmla="*/ 199 h 1616"/>
                <a:gd name="T62" fmla="*/ 652 w 737"/>
                <a:gd name="T63" fmla="*/ 255 h 1616"/>
                <a:gd name="T64" fmla="*/ 652 w 737"/>
                <a:gd name="T65" fmla="*/ 567 h 1616"/>
                <a:gd name="T66" fmla="*/ 737 w 737"/>
                <a:gd name="T67" fmla="*/ 737 h 1616"/>
                <a:gd name="T68" fmla="*/ 596 w 737"/>
                <a:gd name="T69" fmla="*/ 907 h 1616"/>
                <a:gd name="T70" fmla="*/ 397 w 737"/>
                <a:gd name="T71" fmla="*/ 1333 h 1616"/>
                <a:gd name="T72" fmla="*/ 454 w 737"/>
                <a:gd name="T73" fmla="*/ 1446 h 1616"/>
                <a:gd name="T74" fmla="*/ 284 w 737"/>
                <a:gd name="T75" fmla="*/ 1616 h 1616"/>
                <a:gd name="T76" fmla="*/ 114 w 737"/>
                <a:gd name="T77" fmla="*/ 1588 h 1616"/>
                <a:gd name="T78" fmla="*/ 114 w 737"/>
                <a:gd name="T79" fmla="*/ 1503 h 1616"/>
                <a:gd name="T80" fmla="*/ 85 w 737"/>
                <a:gd name="T81" fmla="*/ 1503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616">
                  <a:moveTo>
                    <a:pt x="85" y="1503"/>
                  </a:moveTo>
                  <a:lnTo>
                    <a:pt x="85" y="1418"/>
                  </a:lnTo>
                  <a:lnTo>
                    <a:pt x="142" y="1276"/>
                  </a:lnTo>
                  <a:lnTo>
                    <a:pt x="170" y="1134"/>
                  </a:lnTo>
                  <a:lnTo>
                    <a:pt x="85" y="964"/>
                  </a:lnTo>
                  <a:lnTo>
                    <a:pt x="142" y="907"/>
                  </a:lnTo>
                  <a:lnTo>
                    <a:pt x="85" y="794"/>
                  </a:lnTo>
                  <a:lnTo>
                    <a:pt x="142" y="709"/>
                  </a:lnTo>
                  <a:lnTo>
                    <a:pt x="57" y="709"/>
                  </a:lnTo>
                  <a:lnTo>
                    <a:pt x="142" y="652"/>
                  </a:lnTo>
                  <a:lnTo>
                    <a:pt x="0" y="482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227" y="85"/>
                  </a:lnTo>
                  <a:lnTo>
                    <a:pt x="284" y="227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426" y="114"/>
                  </a:lnTo>
                  <a:lnTo>
                    <a:pt x="511" y="57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199"/>
                  </a:lnTo>
                  <a:lnTo>
                    <a:pt x="652" y="255"/>
                  </a:lnTo>
                  <a:lnTo>
                    <a:pt x="652" y="567"/>
                  </a:lnTo>
                  <a:lnTo>
                    <a:pt x="737" y="737"/>
                  </a:lnTo>
                  <a:lnTo>
                    <a:pt x="596" y="907"/>
                  </a:lnTo>
                  <a:lnTo>
                    <a:pt x="397" y="1333"/>
                  </a:lnTo>
                  <a:lnTo>
                    <a:pt x="454" y="1446"/>
                  </a:lnTo>
                  <a:lnTo>
                    <a:pt x="284" y="1616"/>
                  </a:lnTo>
                  <a:lnTo>
                    <a:pt x="114" y="1588"/>
                  </a:lnTo>
                  <a:lnTo>
                    <a:pt x="114" y="1503"/>
                  </a:lnTo>
                  <a:lnTo>
                    <a:pt x="85" y="150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278">
              <a:extLst>
                <a:ext uri="{FF2B5EF4-FFF2-40B4-BE49-F238E27FC236}">
                  <a16:creationId xmlns:a16="http://schemas.microsoft.com/office/drawing/2014/main" id="{3B7FF36A-A28F-4793-BA10-D3A98613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3838" y="4684767"/>
              <a:ext cx="421783" cy="733024"/>
            </a:xfrm>
            <a:custGeom>
              <a:avLst/>
              <a:gdLst>
                <a:gd name="T0" fmla="*/ 425 w 538"/>
                <a:gd name="T1" fmla="*/ 0 h 935"/>
                <a:gd name="T2" fmla="*/ 510 w 538"/>
                <a:gd name="T3" fmla="*/ 0 h 935"/>
                <a:gd name="T4" fmla="*/ 453 w 538"/>
                <a:gd name="T5" fmla="*/ 85 h 935"/>
                <a:gd name="T6" fmla="*/ 510 w 538"/>
                <a:gd name="T7" fmla="*/ 198 h 935"/>
                <a:gd name="T8" fmla="*/ 453 w 538"/>
                <a:gd name="T9" fmla="*/ 255 h 935"/>
                <a:gd name="T10" fmla="*/ 538 w 538"/>
                <a:gd name="T11" fmla="*/ 453 h 935"/>
                <a:gd name="T12" fmla="*/ 510 w 538"/>
                <a:gd name="T13" fmla="*/ 567 h 935"/>
                <a:gd name="T14" fmla="*/ 453 w 538"/>
                <a:gd name="T15" fmla="*/ 709 h 935"/>
                <a:gd name="T16" fmla="*/ 453 w 538"/>
                <a:gd name="T17" fmla="*/ 794 h 935"/>
                <a:gd name="T18" fmla="*/ 255 w 538"/>
                <a:gd name="T19" fmla="*/ 822 h 935"/>
                <a:gd name="T20" fmla="*/ 227 w 538"/>
                <a:gd name="T21" fmla="*/ 935 h 935"/>
                <a:gd name="T22" fmla="*/ 28 w 538"/>
                <a:gd name="T23" fmla="*/ 850 h 935"/>
                <a:gd name="T24" fmla="*/ 0 w 538"/>
                <a:gd name="T25" fmla="*/ 765 h 935"/>
                <a:gd name="T26" fmla="*/ 28 w 538"/>
                <a:gd name="T27" fmla="*/ 709 h 935"/>
                <a:gd name="T28" fmla="*/ 28 w 538"/>
                <a:gd name="T29" fmla="*/ 624 h 935"/>
                <a:gd name="T30" fmla="*/ 0 w 538"/>
                <a:gd name="T31" fmla="*/ 567 h 935"/>
                <a:gd name="T32" fmla="*/ 57 w 538"/>
                <a:gd name="T33" fmla="*/ 482 h 935"/>
                <a:gd name="T34" fmla="*/ 28 w 538"/>
                <a:gd name="T35" fmla="*/ 453 h 935"/>
                <a:gd name="T36" fmla="*/ 57 w 538"/>
                <a:gd name="T37" fmla="*/ 198 h 935"/>
                <a:gd name="T38" fmla="*/ 85 w 538"/>
                <a:gd name="T39" fmla="*/ 85 h 935"/>
                <a:gd name="T40" fmla="*/ 170 w 538"/>
                <a:gd name="T41" fmla="*/ 85 h 935"/>
                <a:gd name="T42" fmla="*/ 227 w 538"/>
                <a:gd name="T43" fmla="*/ 28 h 935"/>
                <a:gd name="T44" fmla="*/ 425 w 538"/>
                <a:gd name="T45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8" h="935">
                  <a:moveTo>
                    <a:pt x="425" y="0"/>
                  </a:moveTo>
                  <a:lnTo>
                    <a:pt x="510" y="0"/>
                  </a:lnTo>
                  <a:lnTo>
                    <a:pt x="453" y="85"/>
                  </a:lnTo>
                  <a:lnTo>
                    <a:pt x="510" y="198"/>
                  </a:lnTo>
                  <a:lnTo>
                    <a:pt x="453" y="255"/>
                  </a:lnTo>
                  <a:lnTo>
                    <a:pt x="538" y="453"/>
                  </a:lnTo>
                  <a:lnTo>
                    <a:pt x="510" y="567"/>
                  </a:lnTo>
                  <a:lnTo>
                    <a:pt x="453" y="709"/>
                  </a:lnTo>
                  <a:lnTo>
                    <a:pt x="453" y="794"/>
                  </a:lnTo>
                  <a:lnTo>
                    <a:pt x="255" y="822"/>
                  </a:lnTo>
                  <a:lnTo>
                    <a:pt x="227" y="935"/>
                  </a:lnTo>
                  <a:lnTo>
                    <a:pt x="28" y="850"/>
                  </a:lnTo>
                  <a:lnTo>
                    <a:pt x="0" y="765"/>
                  </a:lnTo>
                  <a:lnTo>
                    <a:pt x="28" y="709"/>
                  </a:lnTo>
                  <a:lnTo>
                    <a:pt x="28" y="624"/>
                  </a:lnTo>
                  <a:lnTo>
                    <a:pt x="0" y="567"/>
                  </a:lnTo>
                  <a:lnTo>
                    <a:pt x="57" y="482"/>
                  </a:lnTo>
                  <a:lnTo>
                    <a:pt x="28" y="453"/>
                  </a:lnTo>
                  <a:lnTo>
                    <a:pt x="57" y="198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227" y="28"/>
                  </a:lnTo>
                  <a:lnTo>
                    <a:pt x="42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279">
              <a:extLst>
                <a:ext uri="{FF2B5EF4-FFF2-40B4-BE49-F238E27FC236}">
                  <a16:creationId xmlns:a16="http://schemas.microsoft.com/office/drawing/2014/main" id="{47BC6E2A-8B73-4DD4-AD88-D36FA4D66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7825" y="3462538"/>
              <a:ext cx="978410" cy="866301"/>
            </a:xfrm>
            <a:custGeom>
              <a:avLst/>
              <a:gdLst>
                <a:gd name="T0" fmla="*/ 596 w 1248"/>
                <a:gd name="T1" fmla="*/ 964 h 1105"/>
                <a:gd name="T2" fmla="*/ 794 w 1248"/>
                <a:gd name="T3" fmla="*/ 935 h 1105"/>
                <a:gd name="T4" fmla="*/ 851 w 1248"/>
                <a:gd name="T5" fmla="*/ 1077 h 1105"/>
                <a:gd name="T6" fmla="*/ 964 w 1248"/>
                <a:gd name="T7" fmla="*/ 1105 h 1105"/>
                <a:gd name="T8" fmla="*/ 964 w 1248"/>
                <a:gd name="T9" fmla="*/ 1049 h 1105"/>
                <a:gd name="T10" fmla="*/ 993 w 1248"/>
                <a:gd name="T11" fmla="*/ 1020 h 1105"/>
                <a:gd name="T12" fmla="*/ 993 w 1248"/>
                <a:gd name="T13" fmla="*/ 964 h 1105"/>
                <a:gd name="T14" fmla="*/ 1078 w 1248"/>
                <a:gd name="T15" fmla="*/ 907 h 1105"/>
                <a:gd name="T16" fmla="*/ 1134 w 1248"/>
                <a:gd name="T17" fmla="*/ 935 h 1105"/>
                <a:gd name="T18" fmla="*/ 1134 w 1248"/>
                <a:gd name="T19" fmla="*/ 878 h 1105"/>
                <a:gd name="T20" fmla="*/ 1191 w 1248"/>
                <a:gd name="T21" fmla="*/ 850 h 1105"/>
                <a:gd name="T22" fmla="*/ 1191 w 1248"/>
                <a:gd name="T23" fmla="*/ 765 h 1105"/>
                <a:gd name="T24" fmla="*/ 1248 w 1248"/>
                <a:gd name="T25" fmla="*/ 737 h 1105"/>
                <a:gd name="T26" fmla="*/ 1134 w 1248"/>
                <a:gd name="T27" fmla="*/ 510 h 1105"/>
                <a:gd name="T28" fmla="*/ 1049 w 1248"/>
                <a:gd name="T29" fmla="*/ 510 h 1105"/>
                <a:gd name="T30" fmla="*/ 1021 w 1248"/>
                <a:gd name="T31" fmla="*/ 453 h 1105"/>
                <a:gd name="T32" fmla="*/ 908 w 1248"/>
                <a:gd name="T33" fmla="*/ 425 h 1105"/>
                <a:gd name="T34" fmla="*/ 879 w 1248"/>
                <a:gd name="T35" fmla="*/ 482 h 1105"/>
                <a:gd name="T36" fmla="*/ 794 w 1248"/>
                <a:gd name="T37" fmla="*/ 425 h 1105"/>
                <a:gd name="T38" fmla="*/ 823 w 1248"/>
                <a:gd name="T39" fmla="*/ 368 h 1105"/>
                <a:gd name="T40" fmla="*/ 709 w 1248"/>
                <a:gd name="T41" fmla="*/ 170 h 1105"/>
                <a:gd name="T42" fmla="*/ 596 w 1248"/>
                <a:gd name="T43" fmla="*/ 141 h 1105"/>
                <a:gd name="T44" fmla="*/ 539 w 1248"/>
                <a:gd name="T45" fmla="*/ 198 h 1105"/>
                <a:gd name="T46" fmla="*/ 482 w 1248"/>
                <a:gd name="T47" fmla="*/ 113 h 1105"/>
                <a:gd name="T48" fmla="*/ 397 w 1248"/>
                <a:gd name="T49" fmla="*/ 113 h 1105"/>
                <a:gd name="T50" fmla="*/ 369 w 1248"/>
                <a:gd name="T51" fmla="*/ 113 h 1105"/>
                <a:gd name="T52" fmla="*/ 312 w 1248"/>
                <a:gd name="T53" fmla="*/ 0 h 1105"/>
                <a:gd name="T54" fmla="*/ 227 w 1248"/>
                <a:gd name="T55" fmla="*/ 28 h 1105"/>
                <a:gd name="T56" fmla="*/ 284 w 1248"/>
                <a:gd name="T57" fmla="*/ 113 h 1105"/>
                <a:gd name="T58" fmla="*/ 227 w 1248"/>
                <a:gd name="T59" fmla="*/ 170 h 1105"/>
                <a:gd name="T60" fmla="*/ 142 w 1248"/>
                <a:gd name="T61" fmla="*/ 198 h 1105"/>
                <a:gd name="T62" fmla="*/ 199 w 1248"/>
                <a:gd name="T63" fmla="*/ 255 h 1105"/>
                <a:gd name="T64" fmla="*/ 0 w 1248"/>
                <a:gd name="T65" fmla="*/ 482 h 1105"/>
                <a:gd name="T66" fmla="*/ 85 w 1248"/>
                <a:gd name="T67" fmla="*/ 567 h 1105"/>
                <a:gd name="T68" fmla="*/ 170 w 1248"/>
                <a:gd name="T69" fmla="*/ 595 h 1105"/>
                <a:gd name="T70" fmla="*/ 227 w 1248"/>
                <a:gd name="T71" fmla="*/ 708 h 1105"/>
                <a:gd name="T72" fmla="*/ 170 w 1248"/>
                <a:gd name="T73" fmla="*/ 793 h 1105"/>
                <a:gd name="T74" fmla="*/ 199 w 1248"/>
                <a:gd name="T75" fmla="*/ 878 h 1105"/>
                <a:gd name="T76" fmla="*/ 284 w 1248"/>
                <a:gd name="T77" fmla="*/ 878 h 1105"/>
                <a:gd name="T78" fmla="*/ 312 w 1248"/>
                <a:gd name="T79" fmla="*/ 992 h 1105"/>
                <a:gd name="T80" fmla="*/ 369 w 1248"/>
                <a:gd name="T81" fmla="*/ 992 h 1105"/>
                <a:gd name="T82" fmla="*/ 426 w 1248"/>
                <a:gd name="T83" fmla="*/ 850 h 1105"/>
                <a:gd name="T84" fmla="*/ 539 w 1248"/>
                <a:gd name="T85" fmla="*/ 878 h 1105"/>
                <a:gd name="T86" fmla="*/ 596 w 1248"/>
                <a:gd name="T87" fmla="*/ 850 h 1105"/>
                <a:gd name="T88" fmla="*/ 652 w 1248"/>
                <a:gd name="T89" fmla="*/ 878 h 1105"/>
                <a:gd name="T90" fmla="*/ 596 w 1248"/>
                <a:gd name="T91" fmla="*/ 964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05">
                  <a:moveTo>
                    <a:pt x="596" y="964"/>
                  </a:moveTo>
                  <a:lnTo>
                    <a:pt x="794" y="935"/>
                  </a:lnTo>
                  <a:lnTo>
                    <a:pt x="851" y="1077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93" y="1020"/>
                  </a:lnTo>
                  <a:lnTo>
                    <a:pt x="993" y="964"/>
                  </a:lnTo>
                  <a:lnTo>
                    <a:pt x="1078" y="907"/>
                  </a:lnTo>
                  <a:lnTo>
                    <a:pt x="1134" y="935"/>
                  </a:lnTo>
                  <a:lnTo>
                    <a:pt x="1134" y="878"/>
                  </a:lnTo>
                  <a:lnTo>
                    <a:pt x="1191" y="850"/>
                  </a:lnTo>
                  <a:lnTo>
                    <a:pt x="1191" y="765"/>
                  </a:lnTo>
                  <a:lnTo>
                    <a:pt x="1248" y="737"/>
                  </a:lnTo>
                  <a:lnTo>
                    <a:pt x="1134" y="510"/>
                  </a:lnTo>
                  <a:lnTo>
                    <a:pt x="1049" y="510"/>
                  </a:lnTo>
                  <a:lnTo>
                    <a:pt x="1021" y="453"/>
                  </a:lnTo>
                  <a:lnTo>
                    <a:pt x="908" y="425"/>
                  </a:lnTo>
                  <a:lnTo>
                    <a:pt x="879" y="482"/>
                  </a:lnTo>
                  <a:lnTo>
                    <a:pt x="794" y="425"/>
                  </a:lnTo>
                  <a:lnTo>
                    <a:pt x="823" y="368"/>
                  </a:lnTo>
                  <a:lnTo>
                    <a:pt x="709" y="170"/>
                  </a:lnTo>
                  <a:lnTo>
                    <a:pt x="596" y="141"/>
                  </a:lnTo>
                  <a:lnTo>
                    <a:pt x="539" y="198"/>
                  </a:lnTo>
                  <a:lnTo>
                    <a:pt x="482" y="113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84" y="113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99" y="255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170" y="595"/>
                  </a:lnTo>
                  <a:lnTo>
                    <a:pt x="227" y="708"/>
                  </a:lnTo>
                  <a:lnTo>
                    <a:pt x="170" y="793"/>
                  </a:lnTo>
                  <a:lnTo>
                    <a:pt x="199" y="878"/>
                  </a:lnTo>
                  <a:lnTo>
                    <a:pt x="284" y="878"/>
                  </a:lnTo>
                  <a:lnTo>
                    <a:pt x="312" y="992"/>
                  </a:lnTo>
                  <a:lnTo>
                    <a:pt x="369" y="992"/>
                  </a:lnTo>
                  <a:lnTo>
                    <a:pt x="426" y="850"/>
                  </a:lnTo>
                  <a:lnTo>
                    <a:pt x="539" y="878"/>
                  </a:lnTo>
                  <a:lnTo>
                    <a:pt x="596" y="850"/>
                  </a:lnTo>
                  <a:lnTo>
                    <a:pt x="652" y="878"/>
                  </a:lnTo>
                  <a:lnTo>
                    <a:pt x="596" y="9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280">
              <a:extLst>
                <a:ext uri="{FF2B5EF4-FFF2-40B4-BE49-F238E27FC236}">
                  <a16:creationId xmlns:a16="http://schemas.microsoft.com/office/drawing/2014/main" id="{3961BB49-4786-4D70-A399-62C6138F8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597" y="4173610"/>
              <a:ext cx="422567" cy="689121"/>
            </a:xfrm>
            <a:custGeom>
              <a:avLst/>
              <a:gdLst>
                <a:gd name="T0" fmla="*/ 28 w 539"/>
                <a:gd name="T1" fmla="*/ 822 h 879"/>
                <a:gd name="T2" fmla="*/ 85 w 539"/>
                <a:gd name="T3" fmla="*/ 822 h 879"/>
                <a:gd name="T4" fmla="*/ 113 w 539"/>
                <a:gd name="T5" fmla="*/ 709 h 879"/>
                <a:gd name="T6" fmla="*/ 85 w 539"/>
                <a:gd name="T7" fmla="*/ 624 h 879"/>
                <a:gd name="T8" fmla="*/ 85 w 539"/>
                <a:gd name="T9" fmla="*/ 567 h 879"/>
                <a:gd name="T10" fmla="*/ 28 w 539"/>
                <a:gd name="T11" fmla="*/ 425 h 879"/>
                <a:gd name="T12" fmla="*/ 57 w 539"/>
                <a:gd name="T13" fmla="*/ 397 h 879"/>
                <a:gd name="T14" fmla="*/ 0 w 539"/>
                <a:gd name="T15" fmla="*/ 113 h 879"/>
                <a:gd name="T16" fmla="*/ 28 w 539"/>
                <a:gd name="T17" fmla="*/ 85 h 879"/>
                <a:gd name="T18" fmla="*/ 113 w 539"/>
                <a:gd name="T19" fmla="*/ 255 h 879"/>
                <a:gd name="T20" fmla="*/ 255 w 539"/>
                <a:gd name="T21" fmla="*/ 227 h 879"/>
                <a:gd name="T22" fmla="*/ 312 w 539"/>
                <a:gd name="T23" fmla="*/ 255 h 879"/>
                <a:gd name="T24" fmla="*/ 312 w 539"/>
                <a:gd name="T25" fmla="*/ 198 h 879"/>
                <a:gd name="T26" fmla="*/ 255 w 539"/>
                <a:gd name="T27" fmla="*/ 57 h 879"/>
                <a:gd name="T28" fmla="*/ 397 w 539"/>
                <a:gd name="T29" fmla="*/ 85 h 879"/>
                <a:gd name="T30" fmla="*/ 397 w 539"/>
                <a:gd name="T31" fmla="*/ 28 h 879"/>
                <a:gd name="T32" fmla="*/ 425 w 539"/>
                <a:gd name="T33" fmla="*/ 0 h 879"/>
                <a:gd name="T34" fmla="*/ 454 w 539"/>
                <a:gd name="T35" fmla="*/ 57 h 879"/>
                <a:gd name="T36" fmla="*/ 510 w 539"/>
                <a:gd name="T37" fmla="*/ 85 h 879"/>
                <a:gd name="T38" fmla="*/ 539 w 539"/>
                <a:gd name="T39" fmla="*/ 227 h 879"/>
                <a:gd name="T40" fmla="*/ 482 w 539"/>
                <a:gd name="T41" fmla="*/ 283 h 879"/>
                <a:gd name="T42" fmla="*/ 539 w 539"/>
                <a:gd name="T43" fmla="*/ 482 h 879"/>
                <a:gd name="T44" fmla="*/ 482 w 539"/>
                <a:gd name="T45" fmla="*/ 482 h 879"/>
                <a:gd name="T46" fmla="*/ 482 w 539"/>
                <a:gd name="T47" fmla="*/ 652 h 879"/>
                <a:gd name="T48" fmla="*/ 425 w 539"/>
                <a:gd name="T49" fmla="*/ 652 h 879"/>
                <a:gd name="T50" fmla="*/ 425 w 539"/>
                <a:gd name="T51" fmla="*/ 510 h 879"/>
                <a:gd name="T52" fmla="*/ 368 w 539"/>
                <a:gd name="T53" fmla="*/ 680 h 879"/>
                <a:gd name="T54" fmla="*/ 312 w 539"/>
                <a:gd name="T55" fmla="*/ 765 h 879"/>
                <a:gd name="T56" fmla="*/ 255 w 539"/>
                <a:gd name="T57" fmla="*/ 879 h 879"/>
                <a:gd name="T58" fmla="*/ 85 w 539"/>
                <a:gd name="T59" fmla="*/ 879 h 879"/>
                <a:gd name="T60" fmla="*/ 28 w 539"/>
                <a:gd name="T61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9" h="879">
                  <a:moveTo>
                    <a:pt x="28" y="822"/>
                  </a:moveTo>
                  <a:lnTo>
                    <a:pt x="85" y="822"/>
                  </a:lnTo>
                  <a:lnTo>
                    <a:pt x="113" y="709"/>
                  </a:lnTo>
                  <a:lnTo>
                    <a:pt x="85" y="624"/>
                  </a:lnTo>
                  <a:lnTo>
                    <a:pt x="85" y="567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113" y="255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312" y="198"/>
                  </a:lnTo>
                  <a:lnTo>
                    <a:pt x="255" y="57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54" y="57"/>
                  </a:lnTo>
                  <a:lnTo>
                    <a:pt x="510" y="85"/>
                  </a:lnTo>
                  <a:lnTo>
                    <a:pt x="539" y="227"/>
                  </a:lnTo>
                  <a:lnTo>
                    <a:pt x="482" y="283"/>
                  </a:lnTo>
                  <a:lnTo>
                    <a:pt x="539" y="482"/>
                  </a:lnTo>
                  <a:lnTo>
                    <a:pt x="482" y="482"/>
                  </a:lnTo>
                  <a:lnTo>
                    <a:pt x="482" y="652"/>
                  </a:lnTo>
                  <a:lnTo>
                    <a:pt x="425" y="652"/>
                  </a:lnTo>
                  <a:lnTo>
                    <a:pt x="425" y="510"/>
                  </a:lnTo>
                  <a:lnTo>
                    <a:pt x="368" y="680"/>
                  </a:lnTo>
                  <a:lnTo>
                    <a:pt x="312" y="765"/>
                  </a:lnTo>
                  <a:lnTo>
                    <a:pt x="255" y="879"/>
                  </a:lnTo>
                  <a:lnTo>
                    <a:pt x="85" y="879"/>
                  </a:lnTo>
                  <a:lnTo>
                    <a:pt x="28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81">
              <a:extLst>
                <a:ext uri="{FF2B5EF4-FFF2-40B4-BE49-F238E27FC236}">
                  <a16:creationId xmlns:a16="http://schemas.microsoft.com/office/drawing/2014/main" id="{0F7DE14E-DD7A-449F-929F-5B9B5CCC2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199" y="4128923"/>
              <a:ext cx="466470" cy="755759"/>
            </a:xfrm>
            <a:custGeom>
              <a:avLst/>
              <a:gdLst>
                <a:gd name="T0" fmla="*/ 0 w 595"/>
                <a:gd name="T1" fmla="*/ 822 h 964"/>
                <a:gd name="T2" fmla="*/ 56 w 595"/>
                <a:gd name="T3" fmla="*/ 737 h 964"/>
                <a:gd name="T4" fmla="*/ 113 w 595"/>
                <a:gd name="T5" fmla="*/ 567 h 964"/>
                <a:gd name="T6" fmla="*/ 113 w 595"/>
                <a:gd name="T7" fmla="*/ 709 h 964"/>
                <a:gd name="T8" fmla="*/ 170 w 595"/>
                <a:gd name="T9" fmla="*/ 709 h 964"/>
                <a:gd name="T10" fmla="*/ 170 w 595"/>
                <a:gd name="T11" fmla="*/ 539 h 964"/>
                <a:gd name="T12" fmla="*/ 227 w 595"/>
                <a:gd name="T13" fmla="*/ 539 h 964"/>
                <a:gd name="T14" fmla="*/ 170 w 595"/>
                <a:gd name="T15" fmla="*/ 340 h 964"/>
                <a:gd name="T16" fmla="*/ 227 w 595"/>
                <a:gd name="T17" fmla="*/ 284 h 964"/>
                <a:gd name="T18" fmla="*/ 198 w 595"/>
                <a:gd name="T19" fmla="*/ 142 h 964"/>
                <a:gd name="T20" fmla="*/ 255 w 595"/>
                <a:gd name="T21" fmla="*/ 142 h 964"/>
                <a:gd name="T22" fmla="*/ 312 w 595"/>
                <a:gd name="T23" fmla="*/ 0 h 964"/>
                <a:gd name="T24" fmla="*/ 425 w 595"/>
                <a:gd name="T25" fmla="*/ 28 h 964"/>
                <a:gd name="T26" fmla="*/ 482 w 595"/>
                <a:gd name="T27" fmla="*/ 0 h 964"/>
                <a:gd name="T28" fmla="*/ 538 w 595"/>
                <a:gd name="T29" fmla="*/ 28 h 964"/>
                <a:gd name="T30" fmla="*/ 482 w 595"/>
                <a:gd name="T31" fmla="*/ 114 h 964"/>
                <a:gd name="T32" fmla="*/ 538 w 595"/>
                <a:gd name="T33" fmla="*/ 142 h 964"/>
                <a:gd name="T34" fmla="*/ 510 w 595"/>
                <a:gd name="T35" fmla="*/ 170 h 964"/>
                <a:gd name="T36" fmla="*/ 567 w 595"/>
                <a:gd name="T37" fmla="*/ 227 h 964"/>
                <a:gd name="T38" fmla="*/ 567 w 595"/>
                <a:gd name="T39" fmla="*/ 312 h 964"/>
                <a:gd name="T40" fmla="*/ 453 w 595"/>
                <a:gd name="T41" fmla="*/ 284 h 964"/>
                <a:gd name="T42" fmla="*/ 453 w 595"/>
                <a:gd name="T43" fmla="*/ 340 h 964"/>
                <a:gd name="T44" fmla="*/ 510 w 595"/>
                <a:gd name="T45" fmla="*/ 369 h 964"/>
                <a:gd name="T46" fmla="*/ 453 w 595"/>
                <a:gd name="T47" fmla="*/ 482 h 964"/>
                <a:gd name="T48" fmla="*/ 595 w 595"/>
                <a:gd name="T49" fmla="*/ 652 h 964"/>
                <a:gd name="T50" fmla="*/ 510 w 595"/>
                <a:gd name="T51" fmla="*/ 709 h 964"/>
                <a:gd name="T52" fmla="*/ 312 w 595"/>
                <a:gd name="T53" fmla="*/ 737 h 964"/>
                <a:gd name="T54" fmla="*/ 255 w 595"/>
                <a:gd name="T55" fmla="*/ 794 h 964"/>
                <a:gd name="T56" fmla="*/ 170 w 595"/>
                <a:gd name="T57" fmla="*/ 794 h 964"/>
                <a:gd name="T58" fmla="*/ 142 w 595"/>
                <a:gd name="T59" fmla="*/ 907 h 964"/>
                <a:gd name="T60" fmla="*/ 85 w 595"/>
                <a:gd name="T61" fmla="*/ 879 h 964"/>
                <a:gd name="T62" fmla="*/ 56 w 595"/>
                <a:gd name="T63" fmla="*/ 964 h 964"/>
                <a:gd name="T64" fmla="*/ 28 w 595"/>
                <a:gd name="T65" fmla="*/ 964 h 964"/>
                <a:gd name="T66" fmla="*/ 56 w 595"/>
                <a:gd name="T67" fmla="*/ 851 h 964"/>
                <a:gd name="T68" fmla="*/ 0 w 595"/>
                <a:gd name="T69" fmla="*/ 82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964">
                  <a:moveTo>
                    <a:pt x="0" y="822"/>
                  </a:moveTo>
                  <a:lnTo>
                    <a:pt x="56" y="737"/>
                  </a:lnTo>
                  <a:lnTo>
                    <a:pt x="113" y="567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539"/>
                  </a:lnTo>
                  <a:lnTo>
                    <a:pt x="227" y="539"/>
                  </a:lnTo>
                  <a:lnTo>
                    <a:pt x="170" y="340"/>
                  </a:lnTo>
                  <a:lnTo>
                    <a:pt x="227" y="284"/>
                  </a:lnTo>
                  <a:lnTo>
                    <a:pt x="198" y="142"/>
                  </a:lnTo>
                  <a:lnTo>
                    <a:pt x="255" y="142"/>
                  </a:lnTo>
                  <a:lnTo>
                    <a:pt x="312" y="0"/>
                  </a:lnTo>
                  <a:lnTo>
                    <a:pt x="425" y="28"/>
                  </a:lnTo>
                  <a:lnTo>
                    <a:pt x="482" y="0"/>
                  </a:lnTo>
                  <a:lnTo>
                    <a:pt x="538" y="28"/>
                  </a:lnTo>
                  <a:lnTo>
                    <a:pt x="482" y="114"/>
                  </a:lnTo>
                  <a:lnTo>
                    <a:pt x="538" y="142"/>
                  </a:lnTo>
                  <a:lnTo>
                    <a:pt x="510" y="170"/>
                  </a:lnTo>
                  <a:lnTo>
                    <a:pt x="567" y="227"/>
                  </a:lnTo>
                  <a:lnTo>
                    <a:pt x="567" y="312"/>
                  </a:lnTo>
                  <a:lnTo>
                    <a:pt x="453" y="284"/>
                  </a:lnTo>
                  <a:lnTo>
                    <a:pt x="453" y="340"/>
                  </a:lnTo>
                  <a:lnTo>
                    <a:pt x="510" y="369"/>
                  </a:lnTo>
                  <a:lnTo>
                    <a:pt x="453" y="482"/>
                  </a:lnTo>
                  <a:lnTo>
                    <a:pt x="595" y="652"/>
                  </a:lnTo>
                  <a:lnTo>
                    <a:pt x="510" y="709"/>
                  </a:lnTo>
                  <a:lnTo>
                    <a:pt x="312" y="737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42" y="907"/>
                  </a:lnTo>
                  <a:lnTo>
                    <a:pt x="85" y="879"/>
                  </a:lnTo>
                  <a:lnTo>
                    <a:pt x="56" y="964"/>
                  </a:lnTo>
                  <a:lnTo>
                    <a:pt x="28" y="964"/>
                  </a:lnTo>
                  <a:lnTo>
                    <a:pt x="56" y="851"/>
                  </a:lnTo>
                  <a:lnTo>
                    <a:pt x="0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282">
              <a:extLst>
                <a:ext uri="{FF2B5EF4-FFF2-40B4-BE49-F238E27FC236}">
                  <a16:creationId xmlns:a16="http://schemas.microsoft.com/office/drawing/2014/main" id="{D3E25FD4-78AF-4706-BD9E-54AF84167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4717" y="4773357"/>
              <a:ext cx="733808" cy="955675"/>
            </a:xfrm>
            <a:custGeom>
              <a:avLst/>
              <a:gdLst>
                <a:gd name="T0" fmla="*/ 28 w 936"/>
                <a:gd name="T1" fmla="*/ 1219 h 1219"/>
                <a:gd name="T2" fmla="*/ 28 w 936"/>
                <a:gd name="T3" fmla="*/ 1106 h 1219"/>
                <a:gd name="T4" fmla="*/ 0 w 936"/>
                <a:gd name="T5" fmla="*/ 1049 h 1219"/>
                <a:gd name="T6" fmla="*/ 85 w 936"/>
                <a:gd name="T7" fmla="*/ 964 h 1219"/>
                <a:gd name="T8" fmla="*/ 57 w 936"/>
                <a:gd name="T9" fmla="*/ 936 h 1219"/>
                <a:gd name="T10" fmla="*/ 113 w 936"/>
                <a:gd name="T11" fmla="*/ 737 h 1219"/>
                <a:gd name="T12" fmla="*/ 142 w 936"/>
                <a:gd name="T13" fmla="*/ 709 h 1219"/>
                <a:gd name="T14" fmla="*/ 198 w 936"/>
                <a:gd name="T15" fmla="*/ 397 h 1219"/>
                <a:gd name="T16" fmla="*/ 283 w 936"/>
                <a:gd name="T17" fmla="*/ 369 h 1219"/>
                <a:gd name="T18" fmla="*/ 312 w 936"/>
                <a:gd name="T19" fmla="*/ 255 h 1219"/>
                <a:gd name="T20" fmla="*/ 340 w 936"/>
                <a:gd name="T21" fmla="*/ 142 h 1219"/>
                <a:gd name="T22" fmla="*/ 312 w 936"/>
                <a:gd name="T23" fmla="*/ 85 h 1219"/>
                <a:gd name="T24" fmla="*/ 397 w 936"/>
                <a:gd name="T25" fmla="*/ 29 h 1219"/>
                <a:gd name="T26" fmla="*/ 510 w 936"/>
                <a:gd name="T27" fmla="*/ 57 h 1219"/>
                <a:gd name="T28" fmla="*/ 567 w 936"/>
                <a:gd name="T29" fmla="*/ 114 h 1219"/>
                <a:gd name="T30" fmla="*/ 737 w 936"/>
                <a:gd name="T31" fmla="*/ 114 h 1219"/>
                <a:gd name="T32" fmla="*/ 794 w 936"/>
                <a:gd name="T33" fmla="*/ 0 h 1219"/>
                <a:gd name="T34" fmla="*/ 850 w 936"/>
                <a:gd name="T35" fmla="*/ 29 h 1219"/>
                <a:gd name="T36" fmla="*/ 822 w 936"/>
                <a:gd name="T37" fmla="*/ 142 h 1219"/>
                <a:gd name="T38" fmla="*/ 850 w 936"/>
                <a:gd name="T39" fmla="*/ 142 h 1219"/>
                <a:gd name="T40" fmla="*/ 879 w 936"/>
                <a:gd name="T41" fmla="*/ 57 h 1219"/>
                <a:gd name="T42" fmla="*/ 936 w 936"/>
                <a:gd name="T43" fmla="*/ 85 h 1219"/>
                <a:gd name="T44" fmla="*/ 907 w 936"/>
                <a:gd name="T45" fmla="*/ 340 h 1219"/>
                <a:gd name="T46" fmla="*/ 936 w 936"/>
                <a:gd name="T47" fmla="*/ 369 h 1219"/>
                <a:gd name="T48" fmla="*/ 879 w 936"/>
                <a:gd name="T49" fmla="*/ 454 h 1219"/>
                <a:gd name="T50" fmla="*/ 907 w 936"/>
                <a:gd name="T51" fmla="*/ 511 h 1219"/>
                <a:gd name="T52" fmla="*/ 907 w 936"/>
                <a:gd name="T53" fmla="*/ 596 h 1219"/>
                <a:gd name="T54" fmla="*/ 879 w 936"/>
                <a:gd name="T55" fmla="*/ 652 h 1219"/>
                <a:gd name="T56" fmla="*/ 907 w 936"/>
                <a:gd name="T57" fmla="*/ 737 h 1219"/>
                <a:gd name="T58" fmla="*/ 907 w 936"/>
                <a:gd name="T59" fmla="*/ 879 h 1219"/>
                <a:gd name="T60" fmla="*/ 737 w 936"/>
                <a:gd name="T61" fmla="*/ 936 h 1219"/>
                <a:gd name="T62" fmla="*/ 539 w 936"/>
                <a:gd name="T63" fmla="*/ 936 h 1219"/>
                <a:gd name="T64" fmla="*/ 482 w 936"/>
                <a:gd name="T65" fmla="*/ 1021 h 1219"/>
                <a:gd name="T66" fmla="*/ 369 w 936"/>
                <a:gd name="T67" fmla="*/ 936 h 1219"/>
                <a:gd name="T68" fmla="*/ 312 w 936"/>
                <a:gd name="T69" fmla="*/ 1106 h 1219"/>
                <a:gd name="T70" fmla="*/ 28 w 936"/>
                <a:gd name="T71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1219">
                  <a:moveTo>
                    <a:pt x="28" y="1219"/>
                  </a:moveTo>
                  <a:lnTo>
                    <a:pt x="28" y="1106"/>
                  </a:lnTo>
                  <a:lnTo>
                    <a:pt x="0" y="1049"/>
                  </a:lnTo>
                  <a:lnTo>
                    <a:pt x="85" y="964"/>
                  </a:lnTo>
                  <a:lnTo>
                    <a:pt x="57" y="936"/>
                  </a:lnTo>
                  <a:lnTo>
                    <a:pt x="113" y="737"/>
                  </a:lnTo>
                  <a:lnTo>
                    <a:pt x="142" y="709"/>
                  </a:lnTo>
                  <a:lnTo>
                    <a:pt x="198" y="397"/>
                  </a:lnTo>
                  <a:lnTo>
                    <a:pt x="283" y="369"/>
                  </a:lnTo>
                  <a:lnTo>
                    <a:pt x="312" y="255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397" y="29"/>
                  </a:lnTo>
                  <a:lnTo>
                    <a:pt x="510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94" y="0"/>
                  </a:lnTo>
                  <a:lnTo>
                    <a:pt x="850" y="29"/>
                  </a:lnTo>
                  <a:lnTo>
                    <a:pt x="822" y="142"/>
                  </a:lnTo>
                  <a:lnTo>
                    <a:pt x="850" y="142"/>
                  </a:lnTo>
                  <a:lnTo>
                    <a:pt x="879" y="57"/>
                  </a:lnTo>
                  <a:lnTo>
                    <a:pt x="936" y="85"/>
                  </a:lnTo>
                  <a:lnTo>
                    <a:pt x="907" y="340"/>
                  </a:lnTo>
                  <a:lnTo>
                    <a:pt x="936" y="369"/>
                  </a:lnTo>
                  <a:lnTo>
                    <a:pt x="879" y="454"/>
                  </a:lnTo>
                  <a:lnTo>
                    <a:pt x="907" y="511"/>
                  </a:lnTo>
                  <a:lnTo>
                    <a:pt x="907" y="596"/>
                  </a:lnTo>
                  <a:lnTo>
                    <a:pt x="879" y="652"/>
                  </a:lnTo>
                  <a:lnTo>
                    <a:pt x="907" y="737"/>
                  </a:lnTo>
                  <a:lnTo>
                    <a:pt x="907" y="879"/>
                  </a:lnTo>
                  <a:lnTo>
                    <a:pt x="737" y="936"/>
                  </a:lnTo>
                  <a:lnTo>
                    <a:pt x="539" y="936"/>
                  </a:lnTo>
                  <a:lnTo>
                    <a:pt x="482" y="1021"/>
                  </a:lnTo>
                  <a:lnTo>
                    <a:pt x="369" y="936"/>
                  </a:lnTo>
                  <a:lnTo>
                    <a:pt x="312" y="1106"/>
                  </a:lnTo>
                  <a:lnTo>
                    <a:pt x="28" y="121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283">
              <a:extLst>
                <a:ext uri="{FF2B5EF4-FFF2-40B4-BE49-F238E27FC236}">
                  <a16:creationId xmlns:a16="http://schemas.microsoft.com/office/drawing/2014/main" id="{6D3AD167-B2FF-45CC-9C2F-EF4FE1B7A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802" y="4862731"/>
              <a:ext cx="444518" cy="488421"/>
            </a:xfrm>
            <a:custGeom>
              <a:avLst/>
              <a:gdLst>
                <a:gd name="T0" fmla="*/ 368 w 567"/>
                <a:gd name="T1" fmla="*/ 623 h 623"/>
                <a:gd name="T2" fmla="*/ 397 w 567"/>
                <a:gd name="T3" fmla="*/ 595 h 623"/>
                <a:gd name="T4" fmla="*/ 453 w 567"/>
                <a:gd name="T5" fmla="*/ 283 h 623"/>
                <a:gd name="T6" fmla="*/ 538 w 567"/>
                <a:gd name="T7" fmla="*/ 255 h 623"/>
                <a:gd name="T8" fmla="*/ 567 w 567"/>
                <a:gd name="T9" fmla="*/ 141 h 623"/>
                <a:gd name="T10" fmla="*/ 453 w 567"/>
                <a:gd name="T11" fmla="*/ 28 h 623"/>
                <a:gd name="T12" fmla="*/ 397 w 567"/>
                <a:gd name="T13" fmla="*/ 56 h 623"/>
                <a:gd name="T14" fmla="*/ 255 w 567"/>
                <a:gd name="T15" fmla="*/ 0 h 623"/>
                <a:gd name="T16" fmla="*/ 198 w 567"/>
                <a:gd name="T17" fmla="*/ 85 h 623"/>
                <a:gd name="T18" fmla="*/ 198 w 567"/>
                <a:gd name="T19" fmla="*/ 141 h 623"/>
                <a:gd name="T20" fmla="*/ 28 w 567"/>
                <a:gd name="T21" fmla="*/ 198 h 623"/>
                <a:gd name="T22" fmla="*/ 0 w 567"/>
                <a:gd name="T23" fmla="*/ 538 h 623"/>
                <a:gd name="T24" fmla="*/ 113 w 567"/>
                <a:gd name="T25" fmla="*/ 567 h 623"/>
                <a:gd name="T26" fmla="*/ 142 w 567"/>
                <a:gd name="T27" fmla="*/ 510 h 623"/>
                <a:gd name="T28" fmla="*/ 170 w 567"/>
                <a:gd name="T29" fmla="*/ 510 h 623"/>
                <a:gd name="T30" fmla="*/ 198 w 567"/>
                <a:gd name="T31" fmla="*/ 595 h 623"/>
                <a:gd name="T32" fmla="*/ 368 w 567"/>
                <a:gd name="T33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23">
                  <a:moveTo>
                    <a:pt x="368" y="623"/>
                  </a:moveTo>
                  <a:lnTo>
                    <a:pt x="397" y="595"/>
                  </a:lnTo>
                  <a:lnTo>
                    <a:pt x="453" y="283"/>
                  </a:lnTo>
                  <a:lnTo>
                    <a:pt x="538" y="255"/>
                  </a:lnTo>
                  <a:lnTo>
                    <a:pt x="567" y="141"/>
                  </a:lnTo>
                  <a:lnTo>
                    <a:pt x="453" y="28"/>
                  </a:lnTo>
                  <a:lnTo>
                    <a:pt x="397" y="56"/>
                  </a:lnTo>
                  <a:lnTo>
                    <a:pt x="255" y="0"/>
                  </a:lnTo>
                  <a:lnTo>
                    <a:pt x="198" y="85"/>
                  </a:lnTo>
                  <a:lnTo>
                    <a:pt x="198" y="141"/>
                  </a:lnTo>
                  <a:lnTo>
                    <a:pt x="28" y="198"/>
                  </a:lnTo>
                  <a:lnTo>
                    <a:pt x="0" y="538"/>
                  </a:lnTo>
                  <a:lnTo>
                    <a:pt x="113" y="567"/>
                  </a:lnTo>
                  <a:lnTo>
                    <a:pt x="142" y="510"/>
                  </a:lnTo>
                  <a:lnTo>
                    <a:pt x="170" y="510"/>
                  </a:lnTo>
                  <a:lnTo>
                    <a:pt x="198" y="595"/>
                  </a:lnTo>
                  <a:lnTo>
                    <a:pt x="368" y="62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284">
              <a:extLst>
                <a:ext uri="{FF2B5EF4-FFF2-40B4-BE49-F238E27FC236}">
                  <a16:creationId xmlns:a16="http://schemas.microsoft.com/office/drawing/2014/main" id="{AF116C11-EEC1-4D83-95E4-C49080438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12" y="4906634"/>
              <a:ext cx="577795" cy="755759"/>
            </a:xfrm>
            <a:custGeom>
              <a:avLst/>
              <a:gdLst>
                <a:gd name="T0" fmla="*/ 624 w 737"/>
                <a:gd name="T1" fmla="*/ 879 h 964"/>
                <a:gd name="T2" fmla="*/ 709 w 737"/>
                <a:gd name="T3" fmla="*/ 794 h 964"/>
                <a:gd name="T4" fmla="*/ 681 w 737"/>
                <a:gd name="T5" fmla="*/ 766 h 964"/>
                <a:gd name="T6" fmla="*/ 737 w 737"/>
                <a:gd name="T7" fmla="*/ 567 h 964"/>
                <a:gd name="T8" fmla="*/ 567 w 737"/>
                <a:gd name="T9" fmla="*/ 539 h 964"/>
                <a:gd name="T10" fmla="*/ 539 w 737"/>
                <a:gd name="T11" fmla="*/ 454 h 964"/>
                <a:gd name="T12" fmla="*/ 511 w 737"/>
                <a:gd name="T13" fmla="*/ 454 h 964"/>
                <a:gd name="T14" fmla="*/ 482 w 737"/>
                <a:gd name="T15" fmla="*/ 511 h 964"/>
                <a:gd name="T16" fmla="*/ 369 w 737"/>
                <a:gd name="T17" fmla="*/ 482 h 964"/>
                <a:gd name="T18" fmla="*/ 397 w 737"/>
                <a:gd name="T19" fmla="*/ 142 h 964"/>
                <a:gd name="T20" fmla="*/ 426 w 737"/>
                <a:gd name="T21" fmla="*/ 85 h 964"/>
                <a:gd name="T22" fmla="*/ 255 w 737"/>
                <a:gd name="T23" fmla="*/ 0 h 964"/>
                <a:gd name="T24" fmla="*/ 284 w 737"/>
                <a:gd name="T25" fmla="*/ 142 h 964"/>
                <a:gd name="T26" fmla="*/ 170 w 737"/>
                <a:gd name="T27" fmla="*/ 284 h 964"/>
                <a:gd name="T28" fmla="*/ 170 w 737"/>
                <a:gd name="T29" fmla="*/ 454 h 964"/>
                <a:gd name="T30" fmla="*/ 199 w 737"/>
                <a:gd name="T31" fmla="*/ 539 h 964"/>
                <a:gd name="T32" fmla="*/ 170 w 737"/>
                <a:gd name="T33" fmla="*/ 596 h 964"/>
                <a:gd name="T34" fmla="*/ 85 w 737"/>
                <a:gd name="T35" fmla="*/ 567 h 964"/>
                <a:gd name="T36" fmla="*/ 0 w 737"/>
                <a:gd name="T37" fmla="*/ 624 h 964"/>
                <a:gd name="T38" fmla="*/ 0 w 737"/>
                <a:gd name="T39" fmla="*/ 681 h 964"/>
                <a:gd name="T40" fmla="*/ 57 w 737"/>
                <a:gd name="T41" fmla="*/ 681 h 964"/>
                <a:gd name="T42" fmla="*/ 85 w 737"/>
                <a:gd name="T43" fmla="*/ 766 h 964"/>
                <a:gd name="T44" fmla="*/ 255 w 737"/>
                <a:gd name="T45" fmla="*/ 823 h 964"/>
                <a:gd name="T46" fmla="*/ 284 w 737"/>
                <a:gd name="T47" fmla="*/ 964 h 964"/>
                <a:gd name="T48" fmla="*/ 340 w 737"/>
                <a:gd name="T49" fmla="*/ 879 h 964"/>
                <a:gd name="T50" fmla="*/ 397 w 737"/>
                <a:gd name="T51" fmla="*/ 851 h 964"/>
                <a:gd name="T52" fmla="*/ 454 w 737"/>
                <a:gd name="T53" fmla="*/ 936 h 964"/>
                <a:gd name="T54" fmla="*/ 511 w 737"/>
                <a:gd name="T55" fmla="*/ 908 h 964"/>
                <a:gd name="T56" fmla="*/ 539 w 737"/>
                <a:gd name="T57" fmla="*/ 851 h 964"/>
                <a:gd name="T58" fmla="*/ 596 w 737"/>
                <a:gd name="T59" fmla="*/ 851 h 964"/>
                <a:gd name="T60" fmla="*/ 624 w 737"/>
                <a:gd name="T61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964">
                  <a:moveTo>
                    <a:pt x="624" y="879"/>
                  </a:moveTo>
                  <a:lnTo>
                    <a:pt x="709" y="794"/>
                  </a:lnTo>
                  <a:lnTo>
                    <a:pt x="681" y="766"/>
                  </a:lnTo>
                  <a:lnTo>
                    <a:pt x="737" y="567"/>
                  </a:lnTo>
                  <a:lnTo>
                    <a:pt x="567" y="539"/>
                  </a:lnTo>
                  <a:lnTo>
                    <a:pt x="539" y="454"/>
                  </a:lnTo>
                  <a:lnTo>
                    <a:pt x="511" y="454"/>
                  </a:lnTo>
                  <a:lnTo>
                    <a:pt x="482" y="511"/>
                  </a:lnTo>
                  <a:lnTo>
                    <a:pt x="369" y="482"/>
                  </a:lnTo>
                  <a:lnTo>
                    <a:pt x="397" y="142"/>
                  </a:lnTo>
                  <a:lnTo>
                    <a:pt x="426" y="85"/>
                  </a:lnTo>
                  <a:lnTo>
                    <a:pt x="255" y="0"/>
                  </a:lnTo>
                  <a:lnTo>
                    <a:pt x="284" y="142"/>
                  </a:lnTo>
                  <a:lnTo>
                    <a:pt x="170" y="284"/>
                  </a:lnTo>
                  <a:lnTo>
                    <a:pt x="170" y="454"/>
                  </a:lnTo>
                  <a:lnTo>
                    <a:pt x="199" y="539"/>
                  </a:lnTo>
                  <a:lnTo>
                    <a:pt x="170" y="596"/>
                  </a:lnTo>
                  <a:lnTo>
                    <a:pt x="85" y="567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85" y="766"/>
                  </a:lnTo>
                  <a:lnTo>
                    <a:pt x="255" y="823"/>
                  </a:lnTo>
                  <a:lnTo>
                    <a:pt x="284" y="964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54" y="936"/>
                  </a:lnTo>
                  <a:lnTo>
                    <a:pt x="511" y="908"/>
                  </a:lnTo>
                  <a:lnTo>
                    <a:pt x="539" y="851"/>
                  </a:lnTo>
                  <a:lnTo>
                    <a:pt x="596" y="851"/>
                  </a:lnTo>
                  <a:lnTo>
                    <a:pt x="624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285">
              <a:extLst>
                <a:ext uri="{FF2B5EF4-FFF2-40B4-BE49-F238E27FC236}">
                  <a16:creationId xmlns:a16="http://schemas.microsoft.com/office/drawing/2014/main" id="{2886617B-6EBA-420B-986F-C77705961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596" y="4729454"/>
              <a:ext cx="422567" cy="666385"/>
            </a:xfrm>
            <a:custGeom>
              <a:avLst/>
              <a:gdLst>
                <a:gd name="T0" fmla="*/ 255 w 539"/>
                <a:gd name="T1" fmla="*/ 850 h 850"/>
                <a:gd name="T2" fmla="*/ 255 w 539"/>
                <a:gd name="T3" fmla="*/ 793 h 850"/>
                <a:gd name="T4" fmla="*/ 85 w 539"/>
                <a:gd name="T5" fmla="*/ 538 h 850"/>
                <a:gd name="T6" fmla="*/ 0 w 539"/>
                <a:gd name="T7" fmla="*/ 311 h 850"/>
                <a:gd name="T8" fmla="*/ 85 w 539"/>
                <a:gd name="T9" fmla="*/ 311 h 850"/>
                <a:gd name="T10" fmla="*/ 114 w 539"/>
                <a:gd name="T11" fmla="*/ 226 h 850"/>
                <a:gd name="T12" fmla="*/ 170 w 539"/>
                <a:gd name="T13" fmla="*/ 170 h 850"/>
                <a:gd name="T14" fmla="*/ 199 w 539"/>
                <a:gd name="T15" fmla="*/ 198 h 850"/>
                <a:gd name="T16" fmla="*/ 227 w 539"/>
                <a:gd name="T17" fmla="*/ 170 h 850"/>
                <a:gd name="T18" fmla="*/ 227 w 539"/>
                <a:gd name="T19" fmla="*/ 56 h 850"/>
                <a:gd name="T20" fmla="*/ 312 w 539"/>
                <a:gd name="T21" fmla="*/ 85 h 850"/>
                <a:gd name="T22" fmla="*/ 397 w 539"/>
                <a:gd name="T23" fmla="*/ 56 h 850"/>
                <a:gd name="T24" fmla="*/ 454 w 539"/>
                <a:gd name="T25" fmla="*/ 0 h 850"/>
                <a:gd name="T26" fmla="*/ 454 w 539"/>
                <a:gd name="T27" fmla="*/ 85 h 850"/>
                <a:gd name="T28" fmla="*/ 510 w 539"/>
                <a:gd name="T29" fmla="*/ 141 h 850"/>
                <a:gd name="T30" fmla="*/ 510 w 539"/>
                <a:gd name="T31" fmla="*/ 226 h 850"/>
                <a:gd name="T32" fmla="*/ 539 w 539"/>
                <a:gd name="T33" fmla="*/ 368 h 850"/>
                <a:gd name="T34" fmla="*/ 425 w 539"/>
                <a:gd name="T35" fmla="*/ 510 h 850"/>
                <a:gd name="T36" fmla="*/ 425 w 539"/>
                <a:gd name="T37" fmla="*/ 680 h 850"/>
                <a:gd name="T38" fmla="*/ 454 w 539"/>
                <a:gd name="T39" fmla="*/ 765 h 850"/>
                <a:gd name="T40" fmla="*/ 425 w 539"/>
                <a:gd name="T41" fmla="*/ 822 h 850"/>
                <a:gd name="T42" fmla="*/ 340 w 539"/>
                <a:gd name="T43" fmla="*/ 793 h 850"/>
                <a:gd name="T44" fmla="*/ 255 w 539"/>
                <a:gd name="T45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850">
                  <a:moveTo>
                    <a:pt x="255" y="850"/>
                  </a:moveTo>
                  <a:lnTo>
                    <a:pt x="255" y="793"/>
                  </a:lnTo>
                  <a:lnTo>
                    <a:pt x="85" y="53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4" y="226"/>
                  </a:lnTo>
                  <a:lnTo>
                    <a:pt x="170" y="170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312" y="85"/>
                  </a:lnTo>
                  <a:lnTo>
                    <a:pt x="397" y="56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539" y="368"/>
                  </a:lnTo>
                  <a:lnTo>
                    <a:pt x="425" y="510"/>
                  </a:lnTo>
                  <a:lnTo>
                    <a:pt x="425" y="680"/>
                  </a:lnTo>
                  <a:lnTo>
                    <a:pt x="454" y="765"/>
                  </a:lnTo>
                  <a:lnTo>
                    <a:pt x="425" y="822"/>
                  </a:lnTo>
                  <a:lnTo>
                    <a:pt x="340" y="793"/>
                  </a:lnTo>
                  <a:lnTo>
                    <a:pt x="255" y="8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286">
              <a:extLst>
                <a:ext uri="{FF2B5EF4-FFF2-40B4-BE49-F238E27FC236}">
                  <a16:creationId xmlns:a16="http://schemas.microsoft.com/office/drawing/2014/main" id="{422123A5-E582-4D72-8F39-7AA6DA192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042" y="5440526"/>
              <a:ext cx="1022313" cy="889036"/>
            </a:xfrm>
            <a:custGeom>
              <a:avLst/>
              <a:gdLst>
                <a:gd name="T0" fmla="*/ 1247 w 1304"/>
                <a:gd name="T1" fmla="*/ 368 h 1134"/>
                <a:gd name="T2" fmla="*/ 1247 w 1304"/>
                <a:gd name="T3" fmla="*/ 255 h 1134"/>
                <a:gd name="T4" fmla="*/ 1219 w 1304"/>
                <a:gd name="T5" fmla="*/ 198 h 1134"/>
                <a:gd name="T6" fmla="*/ 1191 w 1304"/>
                <a:gd name="T7" fmla="*/ 170 h 1134"/>
                <a:gd name="T8" fmla="*/ 1134 w 1304"/>
                <a:gd name="T9" fmla="*/ 170 h 1134"/>
                <a:gd name="T10" fmla="*/ 1106 w 1304"/>
                <a:gd name="T11" fmla="*/ 227 h 1134"/>
                <a:gd name="T12" fmla="*/ 1049 w 1304"/>
                <a:gd name="T13" fmla="*/ 255 h 1134"/>
                <a:gd name="T14" fmla="*/ 992 w 1304"/>
                <a:gd name="T15" fmla="*/ 170 h 1134"/>
                <a:gd name="T16" fmla="*/ 935 w 1304"/>
                <a:gd name="T17" fmla="*/ 198 h 1134"/>
                <a:gd name="T18" fmla="*/ 879 w 1304"/>
                <a:gd name="T19" fmla="*/ 283 h 1134"/>
                <a:gd name="T20" fmla="*/ 850 w 1304"/>
                <a:gd name="T21" fmla="*/ 142 h 1134"/>
                <a:gd name="T22" fmla="*/ 680 w 1304"/>
                <a:gd name="T23" fmla="*/ 85 h 1134"/>
                <a:gd name="T24" fmla="*/ 652 w 1304"/>
                <a:gd name="T25" fmla="*/ 0 h 1134"/>
                <a:gd name="T26" fmla="*/ 595 w 1304"/>
                <a:gd name="T27" fmla="*/ 0 h 1134"/>
                <a:gd name="T28" fmla="*/ 595 w 1304"/>
                <a:gd name="T29" fmla="*/ 56 h 1134"/>
                <a:gd name="T30" fmla="*/ 482 w 1304"/>
                <a:gd name="T31" fmla="*/ 85 h 1134"/>
                <a:gd name="T32" fmla="*/ 425 w 1304"/>
                <a:gd name="T33" fmla="*/ 142 h 1134"/>
                <a:gd name="T34" fmla="*/ 425 w 1304"/>
                <a:gd name="T35" fmla="*/ 227 h 1134"/>
                <a:gd name="T36" fmla="*/ 369 w 1304"/>
                <a:gd name="T37" fmla="*/ 198 h 1134"/>
                <a:gd name="T38" fmla="*/ 340 w 1304"/>
                <a:gd name="T39" fmla="*/ 255 h 1134"/>
                <a:gd name="T40" fmla="*/ 283 w 1304"/>
                <a:gd name="T41" fmla="*/ 255 h 1134"/>
                <a:gd name="T42" fmla="*/ 283 w 1304"/>
                <a:gd name="T43" fmla="*/ 425 h 1134"/>
                <a:gd name="T44" fmla="*/ 255 w 1304"/>
                <a:gd name="T45" fmla="*/ 397 h 1134"/>
                <a:gd name="T46" fmla="*/ 227 w 1304"/>
                <a:gd name="T47" fmla="*/ 510 h 1134"/>
                <a:gd name="T48" fmla="*/ 170 w 1304"/>
                <a:gd name="T49" fmla="*/ 538 h 1134"/>
                <a:gd name="T50" fmla="*/ 170 w 1304"/>
                <a:gd name="T51" fmla="*/ 623 h 1134"/>
                <a:gd name="T52" fmla="*/ 255 w 1304"/>
                <a:gd name="T53" fmla="*/ 652 h 1134"/>
                <a:gd name="T54" fmla="*/ 170 w 1304"/>
                <a:gd name="T55" fmla="*/ 765 h 1134"/>
                <a:gd name="T56" fmla="*/ 198 w 1304"/>
                <a:gd name="T57" fmla="*/ 822 h 1134"/>
                <a:gd name="T58" fmla="*/ 170 w 1304"/>
                <a:gd name="T59" fmla="*/ 879 h 1134"/>
                <a:gd name="T60" fmla="*/ 113 w 1304"/>
                <a:gd name="T61" fmla="*/ 850 h 1134"/>
                <a:gd name="T62" fmla="*/ 57 w 1304"/>
                <a:gd name="T63" fmla="*/ 907 h 1134"/>
                <a:gd name="T64" fmla="*/ 57 w 1304"/>
                <a:gd name="T65" fmla="*/ 992 h 1134"/>
                <a:gd name="T66" fmla="*/ 0 w 1304"/>
                <a:gd name="T67" fmla="*/ 1077 h 1134"/>
                <a:gd name="T68" fmla="*/ 28 w 1304"/>
                <a:gd name="T69" fmla="*/ 1134 h 1134"/>
                <a:gd name="T70" fmla="*/ 283 w 1304"/>
                <a:gd name="T71" fmla="*/ 879 h 1134"/>
                <a:gd name="T72" fmla="*/ 312 w 1304"/>
                <a:gd name="T73" fmla="*/ 935 h 1134"/>
                <a:gd name="T74" fmla="*/ 255 w 1304"/>
                <a:gd name="T75" fmla="*/ 964 h 1134"/>
                <a:gd name="T76" fmla="*/ 454 w 1304"/>
                <a:gd name="T77" fmla="*/ 1020 h 1134"/>
                <a:gd name="T78" fmla="*/ 482 w 1304"/>
                <a:gd name="T79" fmla="*/ 935 h 1134"/>
                <a:gd name="T80" fmla="*/ 539 w 1304"/>
                <a:gd name="T81" fmla="*/ 935 h 1134"/>
                <a:gd name="T82" fmla="*/ 539 w 1304"/>
                <a:gd name="T83" fmla="*/ 1134 h 1134"/>
                <a:gd name="T84" fmla="*/ 737 w 1304"/>
                <a:gd name="T85" fmla="*/ 1049 h 1134"/>
                <a:gd name="T86" fmla="*/ 822 w 1304"/>
                <a:gd name="T87" fmla="*/ 822 h 1134"/>
                <a:gd name="T88" fmla="*/ 879 w 1304"/>
                <a:gd name="T89" fmla="*/ 794 h 1134"/>
                <a:gd name="T90" fmla="*/ 822 w 1304"/>
                <a:gd name="T91" fmla="*/ 623 h 1134"/>
                <a:gd name="T92" fmla="*/ 879 w 1304"/>
                <a:gd name="T93" fmla="*/ 538 h 1134"/>
                <a:gd name="T94" fmla="*/ 992 w 1304"/>
                <a:gd name="T95" fmla="*/ 538 h 1134"/>
                <a:gd name="T96" fmla="*/ 1049 w 1304"/>
                <a:gd name="T97" fmla="*/ 482 h 1134"/>
                <a:gd name="T98" fmla="*/ 1049 w 1304"/>
                <a:gd name="T99" fmla="*/ 538 h 1134"/>
                <a:gd name="T100" fmla="*/ 1162 w 1304"/>
                <a:gd name="T101" fmla="*/ 567 h 1134"/>
                <a:gd name="T102" fmla="*/ 1162 w 1304"/>
                <a:gd name="T103" fmla="*/ 595 h 1134"/>
                <a:gd name="T104" fmla="*/ 1191 w 1304"/>
                <a:gd name="T105" fmla="*/ 623 h 1134"/>
                <a:gd name="T106" fmla="*/ 1304 w 1304"/>
                <a:gd name="T107" fmla="*/ 567 h 1134"/>
                <a:gd name="T108" fmla="*/ 1247 w 1304"/>
                <a:gd name="T109" fmla="*/ 510 h 1134"/>
                <a:gd name="T110" fmla="*/ 1247 w 1304"/>
                <a:gd name="T111" fmla="*/ 36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04" h="1134">
                  <a:moveTo>
                    <a:pt x="1247" y="368"/>
                  </a:moveTo>
                  <a:lnTo>
                    <a:pt x="1247" y="255"/>
                  </a:lnTo>
                  <a:lnTo>
                    <a:pt x="1219" y="198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27"/>
                  </a:lnTo>
                  <a:lnTo>
                    <a:pt x="1049" y="255"/>
                  </a:lnTo>
                  <a:lnTo>
                    <a:pt x="992" y="170"/>
                  </a:lnTo>
                  <a:lnTo>
                    <a:pt x="935" y="198"/>
                  </a:lnTo>
                  <a:lnTo>
                    <a:pt x="879" y="283"/>
                  </a:lnTo>
                  <a:lnTo>
                    <a:pt x="850" y="142"/>
                  </a:lnTo>
                  <a:lnTo>
                    <a:pt x="680" y="85"/>
                  </a:lnTo>
                  <a:lnTo>
                    <a:pt x="652" y="0"/>
                  </a:lnTo>
                  <a:lnTo>
                    <a:pt x="595" y="0"/>
                  </a:lnTo>
                  <a:lnTo>
                    <a:pt x="595" y="56"/>
                  </a:lnTo>
                  <a:lnTo>
                    <a:pt x="482" y="85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69" y="198"/>
                  </a:lnTo>
                  <a:lnTo>
                    <a:pt x="340" y="255"/>
                  </a:lnTo>
                  <a:lnTo>
                    <a:pt x="283" y="255"/>
                  </a:lnTo>
                  <a:lnTo>
                    <a:pt x="283" y="425"/>
                  </a:lnTo>
                  <a:lnTo>
                    <a:pt x="255" y="397"/>
                  </a:lnTo>
                  <a:lnTo>
                    <a:pt x="227" y="510"/>
                  </a:lnTo>
                  <a:lnTo>
                    <a:pt x="170" y="538"/>
                  </a:lnTo>
                  <a:lnTo>
                    <a:pt x="170" y="623"/>
                  </a:lnTo>
                  <a:lnTo>
                    <a:pt x="255" y="652"/>
                  </a:lnTo>
                  <a:lnTo>
                    <a:pt x="170" y="765"/>
                  </a:lnTo>
                  <a:lnTo>
                    <a:pt x="198" y="822"/>
                  </a:lnTo>
                  <a:lnTo>
                    <a:pt x="170" y="879"/>
                  </a:lnTo>
                  <a:lnTo>
                    <a:pt x="113" y="850"/>
                  </a:lnTo>
                  <a:lnTo>
                    <a:pt x="57" y="907"/>
                  </a:lnTo>
                  <a:lnTo>
                    <a:pt x="57" y="992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283" y="879"/>
                  </a:lnTo>
                  <a:lnTo>
                    <a:pt x="312" y="935"/>
                  </a:lnTo>
                  <a:lnTo>
                    <a:pt x="255" y="964"/>
                  </a:lnTo>
                  <a:lnTo>
                    <a:pt x="454" y="1020"/>
                  </a:lnTo>
                  <a:lnTo>
                    <a:pt x="482" y="935"/>
                  </a:lnTo>
                  <a:lnTo>
                    <a:pt x="539" y="935"/>
                  </a:lnTo>
                  <a:lnTo>
                    <a:pt x="539" y="1134"/>
                  </a:lnTo>
                  <a:lnTo>
                    <a:pt x="737" y="1049"/>
                  </a:lnTo>
                  <a:lnTo>
                    <a:pt x="822" y="822"/>
                  </a:lnTo>
                  <a:lnTo>
                    <a:pt x="879" y="794"/>
                  </a:lnTo>
                  <a:lnTo>
                    <a:pt x="822" y="623"/>
                  </a:lnTo>
                  <a:lnTo>
                    <a:pt x="879" y="538"/>
                  </a:lnTo>
                  <a:lnTo>
                    <a:pt x="992" y="538"/>
                  </a:lnTo>
                  <a:lnTo>
                    <a:pt x="1049" y="482"/>
                  </a:lnTo>
                  <a:lnTo>
                    <a:pt x="1049" y="538"/>
                  </a:lnTo>
                  <a:lnTo>
                    <a:pt x="1162" y="567"/>
                  </a:lnTo>
                  <a:lnTo>
                    <a:pt x="1162" y="595"/>
                  </a:lnTo>
                  <a:lnTo>
                    <a:pt x="1191" y="623"/>
                  </a:lnTo>
                  <a:lnTo>
                    <a:pt x="1304" y="567"/>
                  </a:lnTo>
                  <a:lnTo>
                    <a:pt x="1247" y="510"/>
                  </a:lnTo>
                  <a:lnTo>
                    <a:pt x="1247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87">
              <a:extLst>
                <a:ext uri="{FF2B5EF4-FFF2-40B4-BE49-F238E27FC236}">
                  <a16:creationId xmlns:a16="http://schemas.microsoft.com/office/drawing/2014/main" id="{6E8B7BE0-CC9D-400E-86CF-3A824AD5A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091" y="6129647"/>
              <a:ext cx="444518" cy="355144"/>
            </a:xfrm>
            <a:custGeom>
              <a:avLst/>
              <a:gdLst>
                <a:gd name="T0" fmla="*/ 567 w 567"/>
                <a:gd name="T1" fmla="*/ 255 h 453"/>
                <a:gd name="T2" fmla="*/ 567 w 567"/>
                <a:gd name="T3" fmla="*/ 56 h 453"/>
                <a:gd name="T4" fmla="*/ 510 w 567"/>
                <a:gd name="T5" fmla="*/ 56 h 453"/>
                <a:gd name="T6" fmla="*/ 482 w 567"/>
                <a:gd name="T7" fmla="*/ 141 h 453"/>
                <a:gd name="T8" fmla="*/ 283 w 567"/>
                <a:gd name="T9" fmla="*/ 85 h 453"/>
                <a:gd name="T10" fmla="*/ 340 w 567"/>
                <a:gd name="T11" fmla="*/ 56 h 453"/>
                <a:gd name="T12" fmla="*/ 311 w 567"/>
                <a:gd name="T13" fmla="*/ 0 h 453"/>
                <a:gd name="T14" fmla="*/ 56 w 567"/>
                <a:gd name="T15" fmla="*/ 255 h 453"/>
                <a:gd name="T16" fmla="*/ 56 w 567"/>
                <a:gd name="T17" fmla="*/ 311 h 453"/>
                <a:gd name="T18" fmla="*/ 0 w 567"/>
                <a:gd name="T19" fmla="*/ 425 h 453"/>
                <a:gd name="T20" fmla="*/ 113 w 567"/>
                <a:gd name="T21" fmla="*/ 368 h 453"/>
                <a:gd name="T22" fmla="*/ 255 w 567"/>
                <a:gd name="T23" fmla="*/ 453 h 453"/>
                <a:gd name="T24" fmla="*/ 425 w 567"/>
                <a:gd name="T25" fmla="*/ 311 h 453"/>
                <a:gd name="T26" fmla="*/ 567 w 567"/>
                <a:gd name="T27" fmla="*/ 2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3">
                  <a:moveTo>
                    <a:pt x="567" y="255"/>
                  </a:moveTo>
                  <a:lnTo>
                    <a:pt x="567" y="56"/>
                  </a:lnTo>
                  <a:lnTo>
                    <a:pt x="510" y="56"/>
                  </a:lnTo>
                  <a:lnTo>
                    <a:pt x="482" y="141"/>
                  </a:lnTo>
                  <a:lnTo>
                    <a:pt x="283" y="85"/>
                  </a:lnTo>
                  <a:lnTo>
                    <a:pt x="340" y="56"/>
                  </a:lnTo>
                  <a:lnTo>
                    <a:pt x="311" y="0"/>
                  </a:lnTo>
                  <a:lnTo>
                    <a:pt x="56" y="255"/>
                  </a:lnTo>
                  <a:lnTo>
                    <a:pt x="56" y="311"/>
                  </a:lnTo>
                  <a:lnTo>
                    <a:pt x="0" y="425"/>
                  </a:lnTo>
                  <a:lnTo>
                    <a:pt x="113" y="368"/>
                  </a:lnTo>
                  <a:lnTo>
                    <a:pt x="255" y="453"/>
                  </a:lnTo>
                  <a:lnTo>
                    <a:pt x="425" y="311"/>
                  </a:lnTo>
                  <a:lnTo>
                    <a:pt x="567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292">
              <a:extLst>
                <a:ext uri="{FF2B5EF4-FFF2-40B4-BE49-F238E27FC236}">
                  <a16:creationId xmlns:a16="http://schemas.microsoft.com/office/drawing/2014/main" id="{F7EAC44C-D1FF-4D46-9BB3-0EF5F6461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680" y="3617767"/>
              <a:ext cx="1622844" cy="1400193"/>
            </a:xfrm>
            <a:custGeom>
              <a:avLst/>
              <a:gdLst>
                <a:gd name="T0" fmla="*/ 567 w 2070"/>
                <a:gd name="T1" fmla="*/ 1531 h 1786"/>
                <a:gd name="T2" fmla="*/ 766 w 2070"/>
                <a:gd name="T3" fmla="*/ 1701 h 1786"/>
                <a:gd name="T4" fmla="*/ 907 w 2070"/>
                <a:gd name="T5" fmla="*/ 1729 h 1786"/>
                <a:gd name="T6" fmla="*/ 1021 w 2070"/>
                <a:gd name="T7" fmla="*/ 1616 h 1786"/>
                <a:gd name="T8" fmla="*/ 1248 w 2070"/>
                <a:gd name="T9" fmla="*/ 1616 h 1786"/>
                <a:gd name="T10" fmla="*/ 1446 w 2070"/>
                <a:gd name="T11" fmla="*/ 1588 h 1786"/>
                <a:gd name="T12" fmla="*/ 1616 w 2070"/>
                <a:gd name="T13" fmla="*/ 1729 h 1786"/>
                <a:gd name="T14" fmla="*/ 1701 w 2070"/>
                <a:gd name="T15" fmla="*/ 1729 h 1786"/>
                <a:gd name="T16" fmla="*/ 1786 w 2070"/>
                <a:gd name="T17" fmla="*/ 1588 h 1786"/>
                <a:gd name="T18" fmla="*/ 1843 w 2070"/>
                <a:gd name="T19" fmla="*/ 1588 h 1786"/>
                <a:gd name="T20" fmla="*/ 1928 w 2070"/>
                <a:gd name="T21" fmla="*/ 1503 h 1786"/>
                <a:gd name="T22" fmla="*/ 1985 w 2070"/>
                <a:gd name="T23" fmla="*/ 1389 h 1786"/>
                <a:gd name="T24" fmla="*/ 2070 w 2070"/>
                <a:gd name="T25" fmla="*/ 1276 h 1786"/>
                <a:gd name="T26" fmla="*/ 2070 w 2070"/>
                <a:gd name="T27" fmla="*/ 1106 h 1786"/>
                <a:gd name="T28" fmla="*/ 1900 w 2070"/>
                <a:gd name="T29" fmla="*/ 1049 h 1786"/>
                <a:gd name="T30" fmla="*/ 1871 w 2070"/>
                <a:gd name="T31" fmla="*/ 964 h 1786"/>
                <a:gd name="T32" fmla="*/ 1871 w 2070"/>
                <a:gd name="T33" fmla="*/ 851 h 1786"/>
                <a:gd name="T34" fmla="*/ 1815 w 2070"/>
                <a:gd name="T35" fmla="*/ 879 h 1786"/>
                <a:gd name="T36" fmla="*/ 1673 w 2070"/>
                <a:gd name="T37" fmla="*/ 851 h 1786"/>
                <a:gd name="T38" fmla="*/ 1503 w 2070"/>
                <a:gd name="T39" fmla="*/ 737 h 1786"/>
                <a:gd name="T40" fmla="*/ 1389 w 2070"/>
                <a:gd name="T41" fmla="*/ 567 h 1786"/>
                <a:gd name="T42" fmla="*/ 1361 w 2070"/>
                <a:gd name="T43" fmla="*/ 482 h 1786"/>
                <a:gd name="T44" fmla="*/ 1248 w 2070"/>
                <a:gd name="T45" fmla="*/ 312 h 1786"/>
                <a:gd name="T46" fmla="*/ 1219 w 2070"/>
                <a:gd name="T47" fmla="*/ 369 h 1786"/>
                <a:gd name="T48" fmla="*/ 1049 w 2070"/>
                <a:gd name="T49" fmla="*/ 340 h 1786"/>
                <a:gd name="T50" fmla="*/ 1106 w 2070"/>
                <a:gd name="T51" fmla="*/ 510 h 1786"/>
                <a:gd name="T52" fmla="*/ 879 w 2070"/>
                <a:gd name="T53" fmla="*/ 454 h 1786"/>
                <a:gd name="T54" fmla="*/ 624 w 2070"/>
                <a:gd name="T55" fmla="*/ 284 h 1786"/>
                <a:gd name="T56" fmla="*/ 454 w 2070"/>
                <a:gd name="T57" fmla="*/ 0 h 1786"/>
                <a:gd name="T58" fmla="*/ 312 w 2070"/>
                <a:gd name="T59" fmla="*/ 85 h 1786"/>
                <a:gd name="T60" fmla="*/ 284 w 2070"/>
                <a:gd name="T61" fmla="*/ 312 h 1786"/>
                <a:gd name="T62" fmla="*/ 170 w 2070"/>
                <a:gd name="T63" fmla="*/ 397 h 1786"/>
                <a:gd name="T64" fmla="*/ 255 w 2070"/>
                <a:gd name="T65" fmla="*/ 567 h 1786"/>
                <a:gd name="T66" fmla="*/ 114 w 2070"/>
                <a:gd name="T67" fmla="*/ 652 h 1786"/>
                <a:gd name="T68" fmla="*/ 0 w 2070"/>
                <a:gd name="T69" fmla="*/ 737 h 1786"/>
                <a:gd name="T70" fmla="*/ 57 w 2070"/>
                <a:gd name="T71" fmla="*/ 851 h 1786"/>
                <a:gd name="T72" fmla="*/ 85 w 2070"/>
                <a:gd name="T73" fmla="*/ 964 h 1786"/>
                <a:gd name="T74" fmla="*/ 255 w 2070"/>
                <a:gd name="T75" fmla="*/ 1134 h 1786"/>
                <a:gd name="T76" fmla="*/ 397 w 2070"/>
                <a:gd name="T77" fmla="*/ 1418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70" h="1786">
                  <a:moveTo>
                    <a:pt x="567" y="1588"/>
                  </a:moveTo>
                  <a:lnTo>
                    <a:pt x="567" y="1531"/>
                  </a:lnTo>
                  <a:lnTo>
                    <a:pt x="709" y="1559"/>
                  </a:lnTo>
                  <a:lnTo>
                    <a:pt x="766" y="1701"/>
                  </a:lnTo>
                  <a:lnTo>
                    <a:pt x="851" y="1786"/>
                  </a:lnTo>
                  <a:lnTo>
                    <a:pt x="907" y="1729"/>
                  </a:lnTo>
                  <a:lnTo>
                    <a:pt x="936" y="1616"/>
                  </a:lnTo>
                  <a:lnTo>
                    <a:pt x="1021" y="1616"/>
                  </a:lnTo>
                  <a:lnTo>
                    <a:pt x="1191" y="1559"/>
                  </a:lnTo>
                  <a:lnTo>
                    <a:pt x="1248" y="1616"/>
                  </a:lnTo>
                  <a:lnTo>
                    <a:pt x="1418" y="1673"/>
                  </a:lnTo>
                  <a:lnTo>
                    <a:pt x="1446" y="1588"/>
                  </a:lnTo>
                  <a:lnTo>
                    <a:pt x="1588" y="1673"/>
                  </a:lnTo>
                  <a:lnTo>
                    <a:pt x="1616" y="1729"/>
                  </a:lnTo>
                  <a:lnTo>
                    <a:pt x="1673" y="1729"/>
                  </a:lnTo>
                  <a:lnTo>
                    <a:pt x="1701" y="1729"/>
                  </a:lnTo>
                  <a:lnTo>
                    <a:pt x="1730" y="1644"/>
                  </a:lnTo>
                  <a:lnTo>
                    <a:pt x="1786" y="1588"/>
                  </a:lnTo>
                  <a:lnTo>
                    <a:pt x="1815" y="1616"/>
                  </a:lnTo>
                  <a:lnTo>
                    <a:pt x="1843" y="1588"/>
                  </a:lnTo>
                  <a:lnTo>
                    <a:pt x="1843" y="1474"/>
                  </a:lnTo>
                  <a:lnTo>
                    <a:pt x="1928" y="1503"/>
                  </a:lnTo>
                  <a:lnTo>
                    <a:pt x="2013" y="1474"/>
                  </a:lnTo>
                  <a:lnTo>
                    <a:pt x="1985" y="1389"/>
                  </a:lnTo>
                  <a:lnTo>
                    <a:pt x="2070" y="1361"/>
                  </a:lnTo>
                  <a:lnTo>
                    <a:pt x="2070" y="1276"/>
                  </a:lnTo>
                  <a:lnTo>
                    <a:pt x="1985" y="1219"/>
                  </a:lnTo>
                  <a:lnTo>
                    <a:pt x="2070" y="1106"/>
                  </a:lnTo>
                  <a:lnTo>
                    <a:pt x="1928" y="1106"/>
                  </a:lnTo>
                  <a:lnTo>
                    <a:pt x="1900" y="1049"/>
                  </a:lnTo>
                  <a:lnTo>
                    <a:pt x="1871" y="1021"/>
                  </a:lnTo>
                  <a:lnTo>
                    <a:pt x="1871" y="964"/>
                  </a:lnTo>
                  <a:lnTo>
                    <a:pt x="1928" y="907"/>
                  </a:lnTo>
                  <a:lnTo>
                    <a:pt x="1871" y="851"/>
                  </a:lnTo>
                  <a:lnTo>
                    <a:pt x="1843" y="879"/>
                  </a:lnTo>
                  <a:lnTo>
                    <a:pt x="1815" y="879"/>
                  </a:lnTo>
                  <a:lnTo>
                    <a:pt x="1730" y="822"/>
                  </a:lnTo>
                  <a:lnTo>
                    <a:pt x="1673" y="851"/>
                  </a:lnTo>
                  <a:lnTo>
                    <a:pt x="1559" y="709"/>
                  </a:lnTo>
                  <a:lnTo>
                    <a:pt x="1503" y="737"/>
                  </a:lnTo>
                  <a:lnTo>
                    <a:pt x="1389" y="652"/>
                  </a:lnTo>
                  <a:lnTo>
                    <a:pt x="1389" y="567"/>
                  </a:lnTo>
                  <a:lnTo>
                    <a:pt x="1446" y="510"/>
                  </a:lnTo>
                  <a:lnTo>
                    <a:pt x="1361" y="482"/>
                  </a:lnTo>
                  <a:lnTo>
                    <a:pt x="1389" y="397"/>
                  </a:lnTo>
                  <a:lnTo>
                    <a:pt x="1248" y="312"/>
                  </a:lnTo>
                  <a:lnTo>
                    <a:pt x="1248" y="425"/>
                  </a:lnTo>
                  <a:lnTo>
                    <a:pt x="1219" y="369"/>
                  </a:lnTo>
                  <a:lnTo>
                    <a:pt x="1106" y="397"/>
                  </a:lnTo>
                  <a:lnTo>
                    <a:pt x="1049" y="340"/>
                  </a:lnTo>
                  <a:lnTo>
                    <a:pt x="992" y="425"/>
                  </a:lnTo>
                  <a:lnTo>
                    <a:pt x="1106" y="510"/>
                  </a:lnTo>
                  <a:lnTo>
                    <a:pt x="992" y="595"/>
                  </a:lnTo>
                  <a:lnTo>
                    <a:pt x="879" y="454"/>
                  </a:lnTo>
                  <a:lnTo>
                    <a:pt x="794" y="482"/>
                  </a:lnTo>
                  <a:lnTo>
                    <a:pt x="624" y="284"/>
                  </a:lnTo>
                  <a:lnTo>
                    <a:pt x="624" y="85"/>
                  </a:lnTo>
                  <a:lnTo>
                    <a:pt x="454" y="0"/>
                  </a:lnTo>
                  <a:lnTo>
                    <a:pt x="425" y="85"/>
                  </a:lnTo>
                  <a:lnTo>
                    <a:pt x="312" y="85"/>
                  </a:lnTo>
                  <a:lnTo>
                    <a:pt x="369" y="227"/>
                  </a:lnTo>
                  <a:cubicBezTo>
                    <a:pt x="341" y="255"/>
                    <a:pt x="313" y="284"/>
                    <a:pt x="284" y="312"/>
                  </a:cubicBezTo>
                  <a:cubicBezTo>
                    <a:pt x="281" y="315"/>
                    <a:pt x="272" y="320"/>
                    <a:pt x="272" y="320"/>
                  </a:cubicBezTo>
                  <a:lnTo>
                    <a:pt x="170" y="397"/>
                  </a:lnTo>
                  <a:lnTo>
                    <a:pt x="170" y="482"/>
                  </a:lnTo>
                  <a:lnTo>
                    <a:pt x="255" y="567"/>
                  </a:lnTo>
                  <a:lnTo>
                    <a:pt x="227" y="624"/>
                  </a:lnTo>
                  <a:lnTo>
                    <a:pt x="114" y="652"/>
                  </a:lnTo>
                  <a:lnTo>
                    <a:pt x="114" y="766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851"/>
                  </a:lnTo>
                  <a:lnTo>
                    <a:pt x="29" y="936"/>
                  </a:lnTo>
                  <a:lnTo>
                    <a:pt x="85" y="964"/>
                  </a:lnTo>
                  <a:lnTo>
                    <a:pt x="255" y="1077"/>
                  </a:lnTo>
                  <a:lnTo>
                    <a:pt x="255" y="1134"/>
                  </a:lnTo>
                  <a:lnTo>
                    <a:pt x="369" y="1276"/>
                  </a:lnTo>
                  <a:lnTo>
                    <a:pt x="397" y="1418"/>
                  </a:lnTo>
                  <a:lnTo>
                    <a:pt x="567" y="158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96">
              <a:extLst>
                <a:ext uri="{FF2B5EF4-FFF2-40B4-BE49-F238E27FC236}">
                  <a16:creationId xmlns:a16="http://schemas.microsoft.com/office/drawing/2014/main" id="{21F930C1-2699-40BA-A735-4476A27D7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126" y="4373526"/>
              <a:ext cx="1067001" cy="1733385"/>
            </a:xfrm>
            <a:custGeom>
              <a:avLst/>
              <a:gdLst>
                <a:gd name="T0" fmla="*/ 1191 w 1361"/>
                <a:gd name="T1" fmla="*/ 2183 h 2211"/>
                <a:gd name="T2" fmla="*/ 1134 w 1361"/>
                <a:gd name="T3" fmla="*/ 2070 h 2211"/>
                <a:gd name="T4" fmla="*/ 1191 w 1361"/>
                <a:gd name="T5" fmla="*/ 1984 h 2211"/>
                <a:gd name="T6" fmla="*/ 1162 w 1361"/>
                <a:gd name="T7" fmla="*/ 1814 h 2211"/>
                <a:gd name="T8" fmla="*/ 1162 w 1361"/>
                <a:gd name="T9" fmla="*/ 1588 h 2211"/>
                <a:gd name="T10" fmla="*/ 1134 w 1361"/>
                <a:gd name="T11" fmla="*/ 1474 h 2211"/>
                <a:gd name="T12" fmla="*/ 1247 w 1361"/>
                <a:gd name="T13" fmla="*/ 1389 h 2211"/>
                <a:gd name="T14" fmla="*/ 1361 w 1361"/>
                <a:gd name="T15" fmla="*/ 1162 h 2211"/>
                <a:gd name="T16" fmla="*/ 1304 w 1361"/>
                <a:gd name="T17" fmla="*/ 1106 h 2211"/>
                <a:gd name="T18" fmla="*/ 1276 w 1361"/>
                <a:gd name="T19" fmla="*/ 964 h 2211"/>
                <a:gd name="T20" fmla="*/ 1191 w 1361"/>
                <a:gd name="T21" fmla="*/ 936 h 2211"/>
                <a:gd name="T22" fmla="*/ 1106 w 1361"/>
                <a:gd name="T23" fmla="*/ 822 h 2211"/>
                <a:gd name="T24" fmla="*/ 1021 w 1361"/>
                <a:gd name="T25" fmla="*/ 822 h 2211"/>
                <a:gd name="T26" fmla="*/ 907 w 1361"/>
                <a:gd name="T27" fmla="*/ 624 h 2211"/>
                <a:gd name="T28" fmla="*/ 737 w 1361"/>
                <a:gd name="T29" fmla="*/ 454 h 2211"/>
                <a:gd name="T30" fmla="*/ 709 w 1361"/>
                <a:gd name="T31" fmla="*/ 312 h 2211"/>
                <a:gd name="T32" fmla="*/ 595 w 1361"/>
                <a:gd name="T33" fmla="*/ 170 h 2211"/>
                <a:gd name="T34" fmla="*/ 595 w 1361"/>
                <a:gd name="T35" fmla="*/ 113 h 2211"/>
                <a:gd name="T36" fmla="*/ 425 w 1361"/>
                <a:gd name="T37" fmla="*/ 0 h 2211"/>
                <a:gd name="T38" fmla="*/ 255 w 1361"/>
                <a:gd name="T39" fmla="*/ 198 h 2211"/>
                <a:gd name="T40" fmla="*/ 170 w 1361"/>
                <a:gd name="T41" fmla="*/ 198 h 2211"/>
                <a:gd name="T42" fmla="*/ 142 w 1361"/>
                <a:gd name="T43" fmla="*/ 369 h 2211"/>
                <a:gd name="T44" fmla="*/ 198 w 1361"/>
                <a:gd name="T45" fmla="*/ 369 h 2211"/>
                <a:gd name="T46" fmla="*/ 57 w 1361"/>
                <a:gd name="T47" fmla="*/ 567 h 2211"/>
                <a:gd name="T48" fmla="*/ 85 w 1361"/>
                <a:gd name="T49" fmla="*/ 652 h 2211"/>
                <a:gd name="T50" fmla="*/ 113 w 1361"/>
                <a:gd name="T51" fmla="*/ 652 h 2211"/>
                <a:gd name="T52" fmla="*/ 85 w 1361"/>
                <a:gd name="T53" fmla="*/ 680 h 2211"/>
                <a:gd name="T54" fmla="*/ 142 w 1361"/>
                <a:gd name="T55" fmla="*/ 765 h 2211"/>
                <a:gd name="T56" fmla="*/ 170 w 1361"/>
                <a:gd name="T57" fmla="*/ 765 h 2211"/>
                <a:gd name="T58" fmla="*/ 113 w 1361"/>
                <a:gd name="T59" fmla="*/ 879 h 2211"/>
                <a:gd name="T60" fmla="*/ 57 w 1361"/>
                <a:gd name="T61" fmla="*/ 822 h 2211"/>
                <a:gd name="T62" fmla="*/ 0 w 1361"/>
                <a:gd name="T63" fmla="*/ 850 h 2211"/>
                <a:gd name="T64" fmla="*/ 0 w 1361"/>
                <a:gd name="T65" fmla="*/ 964 h 2211"/>
                <a:gd name="T66" fmla="*/ 113 w 1361"/>
                <a:gd name="T67" fmla="*/ 964 h 2211"/>
                <a:gd name="T68" fmla="*/ 113 w 1361"/>
                <a:gd name="T69" fmla="*/ 992 h 2211"/>
                <a:gd name="T70" fmla="*/ 255 w 1361"/>
                <a:gd name="T71" fmla="*/ 964 h 2211"/>
                <a:gd name="T72" fmla="*/ 369 w 1361"/>
                <a:gd name="T73" fmla="*/ 1077 h 2211"/>
                <a:gd name="T74" fmla="*/ 454 w 1361"/>
                <a:gd name="T75" fmla="*/ 1276 h 2211"/>
                <a:gd name="T76" fmla="*/ 567 w 1361"/>
                <a:gd name="T77" fmla="*/ 1361 h 2211"/>
                <a:gd name="T78" fmla="*/ 595 w 1361"/>
                <a:gd name="T79" fmla="*/ 1503 h 2211"/>
                <a:gd name="T80" fmla="*/ 567 w 1361"/>
                <a:gd name="T81" fmla="*/ 1644 h 2211"/>
                <a:gd name="T82" fmla="*/ 595 w 1361"/>
                <a:gd name="T83" fmla="*/ 1729 h 2211"/>
                <a:gd name="T84" fmla="*/ 794 w 1361"/>
                <a:gd name="T85" fmla="*/ 1729 h 2211"/>
                <a:gd name="T86" fmla="*/ 765 w 1361"/>
                <a:gd name="T87" fmla="*/ 1899 h 2211"/>
                <a:gd name="T88" fmla="*/ 709 w 1361"/>
                <a:gd name="T89" fmla="*/ 1899 h 2211"/>
                <a:gd name="T90" fmla="*/ 624 w 1361"/>
                <a:gd name="T91" fmla="*/ 2013 h 2211"/>
                <a:gd name="T92" fmla="*/ 737 w 1361"/>
                <a:gd name="T93" fmla="*/ 2098 h 2211"/>
                <a:gd name="T94" fmla="*/ 879 w 1361"/>
                <a:gd name="T95" fmla="*/ 2211 h 2211"/>
                <a:gd name="T96" fmla="*/ 1077 w 1361"/>
                <a:gd name="T97" fmla="*/ 2211 h 2211"/>
                <a:gd name="T98" fmla="*/ 1191 w 1361"/>
                <a:gd name="T99" fmla="*/ 2183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1" h="2211">
                  <a:moveTo>
                    <a:pt x="1191" y="2183"/>
                  </a:moveTo>
                  <a:lnTo>
                    <a:pt x="1134" y="2070"/>
                  </a:lnTo>
                  <a:lnTo>
                    <a:pt x="1191" y="1984"/>
                  </a:lnTo>
                  <a:lnTo>
                    <a:pt x="1162" y="1814"/>
                  </a:lnTo>
                  <a:lnTo>
                    <a:pt x="1162" y="1588"/>
                  </a:lnTo>
                  <a:lnTo>
                    <a:pt x="1134" y="1474"/>
                  </a:lnTo>
                  <a:lnTo>
                    <a:pt x="1247" y="1389"/>
                  </a:lnTo>
                  <a:lnTo>
                    <a:pt x="1361" y="1162"/>
                  </a:lnTo>
                  <a:lnTo>
                    <a:pt x="1304" y="1106"/>
                  </a:lnTo>
                  <a:lnTo>
                    <a:pt x="1276" y="964"/>
                  </a:lnTo>
                  <a:lnTo>
                    <a:pt x="1191" y="936"/>
                  </a:lnTo>
                  <a:lnTo>
                    <a:pt x="1106" y="822"/>
                  </a:lnTo>
                  <a:lnTo>
                    <a:pt x="1021" y="822"/>
                  </a:lnTo>
                  <a:lnTo>
                    <a:pt x="907" y="624"/>
                  </a:lnTo>
                  <a:lnTo>
                    <a:pt x="737" y="454"/>
                  </a:lnTo>
                  <a:lnTo>
                    <a:pt x="709" y="312"/>
                  </a:lnTo>
                  <a:lnTo>
                    <a:pt x="595" y="170"/>
                  </a:lnTo>
                  <a:lnTo>
                    <a:pt x="595" y="113"/>
                  </a:lnTo>
                  <a:lnTo>
                    <a:pt x="425" y="0"/>
                  </a:lnTo>
                  <a:lnTo>
                    <a:pt x="255" y="198"/>
                  </a:lnTo>
                  <a:lnTo>
                    <a:pt x="170" y="198"/>
                  </a:lnTo>
                  <a:lnTo>
                    <a:pt x="142" y="369"/>
                  </a:lnTo>
                  <a:lnTo>
                    <a:pt x="198" y="369"/>
                  </a:lnTo>
                  <a:lnTo>
                    <a:pt x="57" y="567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85" y="680"/>
                  </a:lnTo>
                  <a:lnTo>
                    <a:pt x="142" y="765"/>
                  </a:lnTo>
                  <a:lnTo>
                    <a:pt x="170" y="765"/>
                  </a:lnTo>
                  <a:lnTo>
                    <a:pt x="113" y="879"/>
                  </a:lnTo>
                  <a:lnTo>
                    <a:pt x="57" y="822"/>
                  </a:lnTo>
                  <a:lnTo>
                    <a:pt x="0" y="850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992"/>
                  </a:lnTo>
                  <a:lnTo>
                    <a:pt x="255" y="964"/>
                  </a:lnTo>
                  <a:lnTo>
                    <a:pt x="369" y="1077"/>
                  </a:lnTo>
                  <a:lnTo>
                    <a:pt x="454" y="1276"/>
                  </a:lnTo>
                  <a:lnTo>
                    <a:pt x="567" y="1361"/>
                  </a:lnTo>
                  <a:lnTo>
                    <a:pt x="595" y="1503"/>
                  </a:lnTo>
                  <a:lnTo>
                    <a:pt x="567" y="1644"/>
                  </a:lnTo>
                  <a:lnTo>
                    <a:pt x="595" y="1729"/>
                  </a:lnTo>
                  <a:lnTo>
                    <a:pt x="794" y="1729"/>
                  </a:lnTo>
                  <a:lnTo>
                    <a:pt x="765" y="1899"/>
                  </a:lnTo>
                  <a:lnTo>
                    <a:pt x="709" y="1899"/>
                  </a:lnTo>
                  <a:lnTo>
                    <a:pt x="624" y="2013"/>
                  </a:lnTo>
                  <a:lnTo>
                    <a:pt x="737" y="2098"/>
                  </a:lnTo>
                  <a:lnTo>
                    <a:pt x="879" y="2211"/>
                  </a:lnTo>
                  <a:lnTo>
                    <a:pt x="1077" y="2211"/>
                  </a:lnTo>
                  <a:lnTo>
                    <a:pt x="1191" y="21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297">
              <a:extLst>
                <a:ext uri="{FF2B5EF4-FFF2-40B4-BE49-F238E27FC236}">
                  <a16:creationId xmlns:a16="http://schemas.microsoft.com/office/drawing/2014/main" id="{AB69DCA7-1A89-4551-BAF5-D92B03F8E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0259" y="5129285"/>
              <a:ext cx="844349" cy="977626"/>
            </a:xfrm>
            <a:custGeom>
              <a:avLst/>
              <a:gdLst>
                <a:gd name="T0" fmla="*/ 1020 w 1077"/>
                <a:gd name="T1" fmla="*/ 1134 h 1247"/>
                <a:gd name="T2" fmla="*/ 907 w 1077"/>
                <a:gd name="T3" fmla="*/ 1049 h 1247"/>
                <a:gd name="T4" fmla="*/ 992 w 1077"/>
                <a:gd name="T5" fmla="*/ 935 h 1247"/>
                <a:gd name="T6" fmla="*/ 1020 w 1077"/>
                <a:gd name="T7" fmla="*/ 935 h 1247"/>
                <a:gd name="T8" fmla="*/ 1048 w 1077"/>
                <a:gd name="T9" fmla="*/ 935 h 1247"/>
                <a:gd name="T10" fmla="*/ 1077 w 1077"/>
                <a:gd name="T11" fmla="*/ 765 h 1247"/>
                <a:gd name="T12" fmla="*/ 878 w 1077"/>
                <a:gd name="T13" fmla="*/ 765 h 1247"/>
                <a:gd name="T14" fmla="*/ 850 w 1077"/>
                <a:gd name="T15" fmla="*/ 680 h 1247"/>
                <a:gd name="T16" fmla="*/ 878 w 1077"/>
                <a:gd name="T17" fmla="*/ 539 h 1247"/>
                <a:gd name="T18" fmla="*/ 850 w 1077"/>
                <a:gd name="T19" fmla="*/ 397 h 1247"/>
                <a:gd name="T20" fmla="*/ 737 w 1077"/>
                <a:gd name="T21" fmla="*/ 312 h 1247"/>
                <a:gd name="T22" fmla="*/ 652 w 1077"/>
                <a:gd name="T23" fmla="*/ 113 h 1247"/>
                <a:gd name="T24" fmla="*/ 538 w 1077"/>
                <a:gd name="T25" fmla="*/ 0 h 1247"/>
                <a:gd name="T26" fmla="*/ 396 w 1077"/>
                <a:gd name="T27" fmla="*/ 28 h 1247"/>
                <a:gd name="T28" fmla="*/ 396 w 1077"/>
                <a:gd name="T29" fmla="*/ 0 h 1247"/>
                <a:gd name="T30" fmla="*/ 283 w 1077"/>
                <a:gd name="T31" fmla="*/ 0 h 1247"/>
                <a:gd name="T32" fmla="*/ 113 w 1077"/>
                <a:gd name="T33" fmla="*/ 198 h 1247"/>
                <a:gd name="T34" fmla="*/ 113 w 1077"/>
                <a:gd name="T35" fmla="*/ 283 h 1247"/>
                <a:gd name="T36" fmla="*/ 0 w 1077"/>
                <a:gd name="T37" fmla="*/ 397 h 1247"/>
                <a:gd name="T38" fmla="*/ 28 w 1077"/>
                <a:gd name="T39" fmla="*/ 539 h 1247"/>
                <a:gd name="T40" fmla="*/ 141 w 1077"/>
                <a:gd name="T41" fmla="*/ 595 h 1247"/>
                <a:gd name="T42" fmla="*/ 198 w 1077"/>
                <a:gd name="T43" fmla="*/ 709 h 1247"/>
                <a:gd name="T44" fmla="*/ 311 w 1077"/>
                <a:gd name="T45" fmla="*/ 737 h 1247"/>
                <a:gd name="T46" fmla="*/ 396 w 1077"/>
                <a:gd name="T47" fmla="*/ 822 h 1247"/>
                <a:gd name="T48" fmla="*/ 368 w 1077"/>
                <a:gd name="T49" fmla="*/ 879 h 1247"/>
                <a:gd name="T50" fmla="*/ 368 w 1077"/>
                <a:gd name="T51" fmla="*/ 992 h 1247"/>
                <a:gd name="T52" fmla="*/ 595 w 1077"/>
                <a:gd name="T53" fmla="*/ 1134 h 1247"/>
                <a:gd name="T54" fmla="*/ 567 w 1077"/>
                <a:gd name="T55" fmla="*/ 1162 h 1247"/>
                <a:gd name="T56" fmla="*/ 595 w 1077"/>
                <a:gd name="T57" fmla="*/ 1247 h 1247"/>
                <a:gd name="T58" fmla="*/ 935 w 1077"/>
                <a:gd name="T59" fmla="*/ 1134 h 1247"/>
                <a:gd name="T60" fmla="*/ 1020 w 1077"/>
                <a:gd name="T61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1247">
                  <a:moveTo>
                    <a:pt x="1020" y="1134"/>
                  </a:moveTo>
                  <a:lnTo>
                    <a:pt x="907" y="1049"/>
                  </a:lnTo>
                  <a:lnTo>
                    <a:pt x="992" y="935"/>
                  </a:lnTo>
                  <a:lnTo>
                    <a:pt x="1020" y="935"/>
                  </a:lnTo>
                  <a:lnTo>
                    <a:pt x="1048" y="935"/>
                  </a:lnTo>
                  <a:lnTo>
                    <a:pt x="1077" y="765"/>
                  </a:lnTo>
                  <a:lnTo>
                    <a:pt x="878" y="765"/>
                  </a:lnTo>
                  <a:lnTo>
                    <a:pt x="850" y="680"/>
                  </a:lnTo>
                  <a:lnTo>
                    <a:pt x="878" y="539"/>
                  </a:lnTo>
                  <a:lnTo>
                    <a:pt x="850" y="397"/>
                  </a:lnTo>
                  <a:lnTo>
                    <a:pt x="737" y="312"/>
                  </a:lnTo>
                  <a:lnTo>
                    <a:pt x="652" y="113"/>
                  </a:lnTo>
                  <a:lnTo>
                    <a:pt x="538" y="0"/>
                  </a:lnTo>
                  <a:lnTo>
                    <a:pt x="396" y="28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141" y="595"/>
                  </a:lnTo>
                  <a:lnTo>
                    <a:pt x="198" y="709"/>
                  </a:lnTo>
                  <a:lnTo>
                    <a:pt x="311" y="737"/>
                  </a:lnTo>
                  <a:lnTo>
                    <a:pt x="396" y="822"/>
                  </a:lnTo>
                  <a:lnTo>
                    <a:pt x="368" y="879"/>
                  </a:lnTo>
                  <a:lnTo>
                    <a:pt x="368" y="992"/>
                  </a:lnTo>
                  <a:lnTo>
                    <a:pt x="595" y="1134"/>
                  </a:lnTo>
                  <a:lnTo>
                    <a:pt x="567" y="1162"/>
                  </a:lnTo>
                  <a:lnTo>
                    <a:pt x="595" y="1247"/>
                  </a:lnTo>
                  <a:lnTo>
                    <a:pt x="935" y="1134"/>
                  </a:lnTo>
                  <a:lnTo>
                    <a:pt x="1020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A7FC570-7924-4607-8524-29AD5EB18205}"/>
              </a:ext>
            </a:extLst>
          </p:cNvPr>
          <p:cNvGrpSpPr/>
          <p:nvPr/>
        </p:nvGrpSpPr>
        <p:grpSpPr>
          <a:xfrm>
            <a:off x="3616734" y="2753689"/>
            <a:ext cx="785410" cy="652795"/>
            <a:chOff x="1930150" y="1257032"/>
            <a:chExt cx="6051800" cy="5029965"/>
          </a:xfrm>
        </p:grpSpPr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17328719-78D3-4A85-B344-65540C83C7E9}"/>
                </a:ext>
              </a:extLst>
            </p:cNvPr>
            <p:cNvSpPr/>
            <p:nvPr/>
          </p:nvSpPr>
          <p:spPr>
            <a:xfrm rot="6300000" flipH="1">
              <a:off x="7115262" y="1060875"/>
              <a:ext cx="333874" cy="1377193"/>
            </a:xfrm>
            <a:prstGeom prst="moon">
              <a:avLst>
                <a:gd name="adj" fmla="val 74148"/>
              </a:avLst>
            </a:prstGeom>
            <a:pattFill prst="dkHorz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1FF63D3F-9892-4465-9346-98EADD9ED3EC}"/>
                </a:ext>
              </a:extLst>
            </p:cNvPr>
            <p:cNvSpPr/>
            <p:nvPr/>
          </p:nvSpPr>
          <p:spPr>
            <a:xfrm rot="6300000" flipH="1">
              <a:off x="7135210" y="1181492"/>
              <a:ext cx="293978" cy="1212628"/>
            </a:xfrm>
            <a:prstGeom prst="moon">
              <a:avLst>
                <a:gd name="adj" fmla="val 74148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7F573AF5-52F4-496A-9BE1-88C9AFDA6EC0}"/>
                </a:ext>
              </a:extLst>
            </p:cNvPr>
            <p:cNvSpPr/>
            <p:nvPr/>
          </p:nvSpPr>
          <p:spPr>
            <a:xfrm rot="6300000" flipH="1">
              <a:off x="7138655" y="1279010"/>
              <a:ext cx="287088" cy="1157652"/>
            </a:xfrm>
            <a:prstGeom prst="moon">
              <a:avLst>
                <a:gd name="adj" fmla="val 74148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67FAAA9A-8D2C-4FC6-A10D-2BA0E41047A7}"/>
                </a:ext>
              </a:extLst>
            </p:cNvPr>
            <p:cNvSpPr/>
            <p:nvPr/>
          </p:nvSpPr>
          <p:spPr>
            <a:xfrm rot="15300000">
              <a:off x="2467086" y="1060875"/>
              <a:ext cx="333874" cy="1377193"/>
            </a:xfrm>
            <a:prstGeom prst="moon">
              <a:avLst>
                <a:gd name="adj" fmla="val 74148"/>
              </a:avLst>
            </a:prstGeom>
            <a:pattFill prst="dkHorz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E46BA7F7-942D-4D13-BEB3-7B42A2FA8AA8}"/>
                </a:ext>
              </a:extLst>
            </p:cNvPr>
            <p:cNvSpPr/>
            <p:nvPr/>
          </p:nvSpPr>
          <p:spPr>
            <a:xfrm rot="15300000">
              <a:off x="2487034" y="1181491"/>
              <a:ext cx="293978" cy="1212630"/>
            </a:xfrm>
            <a:prstGeom prst="moon">
              <a:avLst>
                <a:gd name="adj" fmla="val 74148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9DC45148-5F7A-42AA-9046-B2B8289D2109}"/>
                </a:ext>
              </a:extLst>
            </p:cNvPr>
            <p:cNvSpPr/>
            <p:nvPr/>
          </p:nvSpPr>
          <p:spPr>
            <a:xfrm rot="15300000">
              <a:off x="2490479" y="1279009"/>
              <a:ext cx="287088" cy="1157654"/>
            </a:xfrm>
            <a:prstGeom prst="moon">
              <a:avLst>
                <a:gd name="adj" fmla="val 74148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8CD0B1AC-36A2-4A51-A962-4D08C11FFF0B}"/>
                </a:ext>
              </a:extLst>
            </p:cNvPr>
            <p:cNvSpPr/>
            <p:nvPr/>
          </p:nvSpPr>
          <p:spPr>
            <a:xfrm rot="10800000">
              <a:off x="3004184" y="1257034"/>
              <a:ext cx="3903732" cy="289493"/>
            </a:xfrm>
            <a:prstGeom prst="trapezoid">
              <a:avLst>
                <a:gd name="adj" fmla="val 33624"/>
              </a:avLst>
            </a:prstGeom>
            <a:pattFill prst="dkHorz">
              <a:fgClr>
                <a:sysClr val="window" lastClr="FFFFFF">
                  <a:lumMod val="9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F4D03029-8196-4538-AB33-F4889F51B29E}"/>
                </a:ext>
              </a:extLst>
            </p:cNvPr>
            <p:cNvSpPr/>
            <p:nvPr/>
          </p:nvSpPr>
          <p:spPr>
            <a:xfrm rot="10800000">
              <a:off x="3098926" y="1257032"/>
              <a:ext cx="3711449" cy="289493"/>
            </a:xfrm>
            <a:prstGeom prst="trapezoid">
              <a:avLst>
                <a:gd name="adj" fmla="val 33624"/>
              </a:avLst>
            </a:prstGeom>
            <a:pattFill prst="dkHorz">
              <a:fgClr>
                <a:sysClr val="window" lastClr="FFFFFF">
                  <a:lumMod val="9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424D9B2-C2C9-460C-A225-FA405DE51636}"/>
                </a:ext>
              </a:extLst>
            </p:cNvPr>
            <p:cNvSpPr/>
            <p:nvPr/>
          </p:nvSpPr>
          <p:spPr>
            <a:xfrm rot="10800000">
              <a:off x="1930150" y="1545214"/>
              <a:ext cx="6051800" cy="1845177"/>
            </a:xfrm>
            <a:custGeom>
              <a:avLst/>
              <a:gdLst>
                <a:gd name="connsiteX0" fmla="*/ 4873592 w 6051800"/>
                <a:gd name="connsiteY0" fmla="*/ 1845177 h 1845177"/>
                <a:gd name="connsiteX1" fmla="*/ 1178209 w 6051800"/>
                <a:gd name="connsiteY1" fmla="*/ 1845177 h 1845177"/>
                <a:gd name="connsiteX2" fmla="*/ 1102704 w 6051800"/>
                <a:gd name="connsiteY2" fmla="*/ 1622976 h 1845177"/>
                <a:gd name="connsiteX3" fmla="*/ 0 w 6051800"/>
                <a:gd name="connsiteY3" fmla="*/ 1622976 h 1845177"/>
                <a:gd name="connsiteX4" fmla="*/ 62631 w 6051800"/>
                <a:gd name="connsiteY4" fmla="*/ 1438662 h 1845177"/>
                <a:gd name="connsiteX5" fmla="*/ 88829 w 6051800"/>
                <a:gd name="connsiteY5" fmla="*/ 1438662 h 1845177"/>
                <a:gd name="connsiteX6" fmla="*/ 1049167 w 6051800"/>
                <a:gd name="connsiteY6" fmla="*/ 0 h 1845177"/>
                <a:gd name="connsiteX7" fmla="*/ 5002634 w 6051800"/>
                <a:gd name="connsiteY7" fmla="*/ 0 h 1845177"/>
                <a:gd name="connsiteX8" fmla="*/ 5962971 w 6051800"/>
                <a:gd name="connsiteY8" fmla="*/ 1438662 h 1845177"/>
                <a:gd name="connsiteX9" fmla="*/ 5989169 w 6051800"/>
                <a:gd name="connsiteY9" fmla="*/ 1438662 h 1845177"/>
                <a:gd name="connsiteX10" fmla="*/ 6051800 w 6051800"/>
                <a:gd name="connsiteY10" fmla="*/ 1622976 h 1845177"/>
                <a:gd name="connsiteX11" fmla="*/ 4949097 w 6051800"/>
                <a:gd name="connsiteY11" fmla="*/ 1622976 h 1845177"/>
                <a:gd name="connsiteX0" fmla="*/ 4873592 w 6051800"/>
                <a:gd name="connsiteY0" fmla="*/ 1845177 h 1845177"/>
                <a:gd name="connsiteX1" fmla="*/ 1178209 w 6051800"/>
                <a:gd name="connsiteY1" fmla="*/ 1845177 h 1845177"/>
                <a:gd name="connsiteX2" fmla="*/ 1102704 w 6051800"/>
                <a:gd name="connsiteY2" fmla="*/ 1622976 h 1845177"/>
                <a:gd name="connsiteX3" fmla="*/ 0 w 6051800"/>
                <a:gd name="connsiteY3" fmla="*/ 1622976 h 1845177"/>
                <a:gd name="connsiteX4" fmla="*/ 62631 w 6051800"/>
                <a:gd name="connsiteY4" fmla="*/ 1438662 h 1845177"/>
                <a:gd name="connsiteX5" fmla="*/ 88829 w 6051800"/>
                <a:gd name="connsiteY5" fmla="*/ 1438662 h 1845177"/>
                <a:gd name="connsiteX6" fmla="*/ 1049167 w 6051800"/>
                <a:gd name="connsiteY6" fmla="*/ 0 h 1845177"/>
                <a:gd name="connsiteX7" fmla="*/ 5002634 w 6051800"/>
                <a:gd name="connsiteY7" fmla="*/ 0 h 1845177"/>
                <a:gd name="connsiteX8" fmla="*/ 5989169 w 6051800"/>
                <a:gd name="connsiteY8" fmla="*/ 1438662 h 1845177"/>
                <a:gd name="connsiteX9" fmla="*/ 6051800 w 6051800"/>
                <a:gd name="connsiteY9" fmla="*/ 1622976 h 1845177"/>
                <a:gd name="connsiteX10" fmla="*/ 4949097 w 6051800"/>
                <a:gd name="connsiteY10" fmla="*/ 1622976 h 1845177"/>
                <a:gd name="connsiteX11" fmla="*/ 4873592 w 6051800"/>
                <a:gd name="connsiteY11" fmla="*/ 1845177 h 1845177"/>
                <a:gd name="connsiteX0" fmla="*/ 4873592 w 6051800"/>
                <a:gd name="connsiteY0" fmla="*/ 1845177 h 1845177"/>
                <a:gd name="connsiteX1" fmla="*/ 1178209 w 6051800"/>
                <a:gd name="connsiteY1" fmla="*/ 1845177 h 1845177"/>
                <a:gd name="connsiteX2" fmla="*/ 1102704 w 6051800"/>
                <a:gd name="connsiteY2" fmla="*/ 1622976 h 1845177"/>
                <a:gd name="connsiteX3" fmla="*/ 0 w 6051800"/>
                <a:gd name="connsiteY3" fmla="*/ 1622976 h 1845177"/>
                <a:gd name="connsiteX4" fmla="*/ 62631 w 6051800"/>
                <a:gd name="connsiteY4" fmla="*/ 1438662 h 1845177"/>
                <a:gd name="connsiteX5" fmla="*/ 1049167 w 6051800"/>
                <a:gd name="connsiteY5" fmla="*/ 0 h 1845177"/>
                <a:gd name="connsiteX6" fmla="*/ 5002634 w 6051800"/>
                <a:gd name="connsiteY6" fmla="*/ 0 h 1845177"/>
                <a:gd name="connsiteX7" fmla="*/ 5989169 w 6051800"/>
                <a:gd name="connsiteY7" fmla="*/ 1438662 h 1845177"/>
                <a:gd name="connsiteX8" fmla="*/ 6051800 w 6051800"/>
                <a:gd name="connsiteY8" fmla="*/ 1622976 h 1845177"/>
                <a:gd name="connsiteX9" fmla="*/ 4949097 w 6051800"/>
                <a:gd name="connsiteY9" fmla="*/ 1622976 h 1845177"/>
                <a:gd name="connsiteX10" fmla="*/ 4873592 w 6051800"/>
                <a:gd name="connsiteY10" fmla="*/ 1845177 h 184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51800" h="1845177">
                  <a:moveTo>
                    <a:pt x="4873592" y="1845177"/>
                  </a:moveTo>
                  <a:lnTo>
                    <a:pt x="1178209" y="1845177"/>
                  </a:lnTo>
                  <a:lnTo>
                    <a:pt x="1102704" y="1622976"/>
                  </a:lnTo>
                  <a:lnTo>
                    <a:pt x="0" y="1622976"/>
                  </a:lnTo>
                  <a:lnTo>
                    <a:pt x="62631" y="1438662"/>
                  </a:lnTo>
                  <a:lnTo>
                    <a:pt x="1049167" y="0"/>
                  </a:lnTo>
                  <a:lnTo>
                    <a:pt x="5002634" y="0"/>
                  </a:lnTo>
                  <a:lnTo>
                    <a:pt x="5989169" y="1438662"/>
                  </a:lnTo>
                  <a:lnTo>
                    <a:pt x="6051800" y="1622976"/>
                  </a:lnTo>
                  <a:lnTo>
                    <a:pt x="4949097" y="1622976"/>
                  </a:lnTo>
                  <a:lnTo>
                    <a:pt x="4873592" y="1845177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2DC3E35-2480-4CBD-A761-804AB4622060}"/>
                </a:ext>
              </a:extLst>
            </p:cNvPr>
            <p:cNvSpPr/>
            <p:nvPr/>
          </p:nvSpPr>
          <p:spPr>
            <a:xfrm rot="10800000">
              <a:off x="2057150" y="1661112"/>
              <a:ext cx="5797800" cy="1738399"/>
            </a:xfrm>
            <a:custGeom>
              <a:avLst/>
              <a:gdLst>
                <a:gd name="connsiteX0" fmla="*/ 2898766 w 5797800"/>
                <a:gd name="connsiteY0" fmla="*/ 1738399 h 1738399"/>
                <a:gd name="connsiteX1" fmla="*/ 2186472 w 5797800"/>
                <a:gd name="connsiteY1" fmla="*/ 1475414 h 1738399"/>
                <a:gd name="connsiteX2" fmla="*/ 2179397 w 5797800"/>
                <a:gd name="connsiteY2" fmla="*/ 1443621 h 1738399"/>
                <a:gd name="connsiteX3" fmla="*/ 0 w 5797800"/>
                <a:gd name="connsiteY3" fmla="*/ 1443621 h 1738399"/>
                <a:gd name="connsiteX4" fmla="*/ 960383 w 5797800"/>
                <a:gd name="connsiteY4" fmla="*/ 0 h 1738399"/>
                <a:gd name="connsiteX5" fmla="*/ 4837417 w 5797800"/>
                <a:gd name="connsiteY5" fmla="*/ 0 h 1738399"/>
                <a:gd name="connsiteX6" fmla="*/ 5797800 w 5797800"/>
                <a:gd name="connsiteY6" fmla="*/ 1443621 h 1738399"/>
                <a:gd name="connsiteX7" fmla="*/ 3618136 w 5797800"/>
                <a:gd name="connsiteY7" fmla="*/ 1443621 h 1738399"/>
                <a:gd name="connsiteX8" fmla="*/ 3611061 w 5797800"/>
                <a:gd name="connsiteY8" fmla="*/ 1475414 h 1738399"/>
                <a:gd name="connsiteX9" fmla="*/ 2898766 w 5797800"/>
                <a:gd name="connsiteY9" fmla="*/ 1738399 h 173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7800" h="1738399">
                  <a:moveTo>
                    <a:pt x="2898766" y="1738399"/>
                  </a:moveTo>
                  <a:cubicBezTo>
                    <a:pt x="2547413" y="1738399"/>
                    <a:pt x="2254268" y="1625499"/>
                    <a:pt x="2186472" y="1475414"/>
                  </a:cubicBezTo>
                  <a:lnTo>
                    <a:pt x="2179397" y="1443621"/>
                  </a:lnTo>
                  <a:lnTo>
                    <a:pt x="0" y="1443621"/>
                  </a:lnTo>
                  <a:lnTo>
                    <a:pt x="960383" y="0"/>
                  </a:lnTo>
                  <a:lnTo>
                    <a:pt x="4837417" y="0"/>
                  </a:lnTo>
                  <a:lnTo>
                    <a:pt x="5797800" y="1443621"/>
                  </a:lnTo>
                  <a:lnTo>
                    <a:pt x="3618136" y="1443621"/>
                  </a:lnTo>
                  <a:lnTo>
                    <a:pt x="3611061" y="1475414"/>
                  </a:lnTo>
                  <a:cubicBezTo>
                    <a:pt x="3543265" y="1625499"/>
                    <a:pt x="3250120" y="1738399"/>
                    <a:pt x="2898766" y="1738399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85000"/>
                  <a:lumOff val="15000"/>
                </a:sys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5FEA98B6-315E-4973-B1DB-24DA745E6859}"/>
                </a:ext>
              </a:extLst>
            </p:cNvPr>
            <p:cNvSpPr/>
            <p:nvPr/>
          </p:nvSpPr>
          <p:spPr>
            <a:xfrm rot="10800000">
              <a:off x="2374650" y="2184400"/>
              <a:ext cx="5162800" cy="1082088"/>
            </a:xfrm>
            <a:prstGeom prst="trapezoid">
              <a:avLst>
                <a:gd name="adj" fmla="val 66526"/>
              </a:avLst>
            </a:prstGeom>
            <a:pattFill prst="dkHorz">
              <a:fgClr>
                <a:sysClr val="windowText" lastClr="000000">
                  <a:lumMod val="85000"/>
                  <a:lumOff val="15000"/>
                </a:sysClr>
              </a:fgClr>
              <a:bgClr>
                <a:srgbClr val="FFC000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C26FCC2A-725D-4A97-A769-99BE0F9821EC}"/>
                </a:ext>
              </a:extLst>
            </p:cNvPr>
            <p:cNvSpPr/>
            <p:nvPr/>
          </p:nvSpPr>
          <p:spPr>
            <a:xfrm>
              <a:off x="4343417" y="1857962"/>
              <a:ext cx="1225534" cy="658725"/>
            </a:xfrm>
            <a:prstGeom prst="ellipse">
              <a:avLst/>
            </a:prstGeom>
            <a:gradFill>
              <a:gsLst>
                <a:gs pos="100000">
                  <a:sysClr val="windowText" lastClr="000000">
                    <a:lumMod val="85000"/>
                    <a:lumOff val="15000"/>
                  </a:sysClr>
                </a:gs>
                <a:gs pos="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B8248BEB-A4FB-46E5-AAAF-4C4FFA218CD0}"/>
                </a:ext>
              </a:extLst>
            </p:cNvPr>
            <p:cNvSpPr/>
            <p:nvPr/>
          </p:nvSpPr>
          <p:spPr>
            <a:xfrm>
              <a:off x="3200215" y="2841213"/>
              <a:ext cx="3476810" cy="532749"/>
            </a:xfrm>
            <a:prstGeom prst="round2SameRect">
              <a:avLst>
                <a:gd name="adj1" fmla="val 11101"/>
                <a:gd name="adj2" fmla="val 0"/>
              </a:avLst>
            </a:prstGeom>
            <a:gradFill>
              <a:gsLst>
                <a:gs pos="5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正方形/長方形 583">
              <a:extLst>
                <a:ext uri="{FF2B5EF4-FFF2-40B4-BE49-F238E27FC236}">
                  <a16:creationId xmlns:a16="http://schemas.microsoft.com/office/drawing/2014/main" id="{58179617-B2E2-40B2-BA8A-89E204D39C18}"/>
                </a:ext>
              </a:extLst>
            </p:cNvPr>
            <p:cNvSpPr/>
            <p:nvPr/>
          </p:nvSpPr>
          <p:spPr>
            <a:xfrm>
              <a:off x="3098926" y="4133135"/>
              <a:ext cx="3711449" cy="248933"/>
            </a:xfrm>
            <a:custGeom>
              <a:avLst/>
              <a:gdLst>
                <a:gd name="connsiteX0" fmla="*/ 0 w 3754096"/>
                <a:gd name="connsiteY0" fmla="*/ 0 h 248933"/>
                <a:gd name="connsiteX1" fmla="*/ 3754096 w 3754096"/>
                <a:gd name="connsiteY1" fmla="*/ 0 h 248933"/>
                <a:gd name="connsiteX2" fmla="*/ 3754096 w 3754096"/>
                <a:gd name="connsiteY2" fmla="*/ 248933 h 248933"/>
                <a:gd name="connsiteX3" fmla="*/ 0 w 3754096"/>
                <a:gd name="connsiteY3" fmla="*/ 248933 h 248933"/>
                <a:gd name="connsiteX4" fmla="*/ 0 w 3754096"/>
                <a:gd name="connsiteY4" fmla="*/ 0 h 248933"/>
                <a:gd name="connsiteX0" fmla="*/ 0 w 3754096"/>
                <a:gd name="connsiteY0" fmla="*/ 0 h 248933"/>
                <a:gd name="connsiteX1" fmla="*/ 3754096 w 3754096"/>
                <a:gd name="connsiteY1" fmla="*/ 0 h 248933"/>
                <a:gd name="connsiteX2" fmla="*/ 3754096 w 3754096"/>
                <a:gd name="connsiteY2" fmla="*/ 248933 h 248933"/>
                <a:gd name="connsiteX3" fmla="*/ 57150 w 3754096"/>
                <a:gd name="connsiteY3" fmla="*/ 248933 h 248933"/>
                <a:gd name="connsiteX4" fmla="*/ 0 w 3754096"/>
                <a:gd name="connsiteY4" fmla="*/ 0 h 248933"/>
                <a:gd name="connsiteX0" fmla="*/ 0 w 3754096"/>
                <a:gd name="connsiteY0" fmla="*/ 0 h 248933"/>
                <a:gd name="connsiteX1" fmla="*/ 3754096 w 3754096"/>
                <a:gd name="connsiteY1" fmla="*/ 0 h 248933"/>
                <a:gd name="connsiteX2" fmla="*/ 3701709 w 3754096"/>
                <a:gd name="connsiteY2" fmla="*/ 248933 h 248933"/>
                <a:gd name="connsiteX3" fmla="*/ 57150 w 3754096"/>
                <a:gd name="connsiteY3" fmla="*/ 248933 h 248933"/>
                <a:gd name="connsiteX4" fmla="*/ 0 w 3754096"/>
                <a:gd name="connsiteY4" fmla="*/ 0 h 24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4096" h="248933">
                  <a:moveTo>
                    <a:pt x="0" y="0"/>
                  </a:moveTo>
                  <a:lnTo>
                    <a:pt x="3754096" y="0"/>
                  </a:lnTo>
                  <a:lnTo>
                    <a:pt x="3701709" y="248933"/>
                  </a:lnTo>
                  <a:lnTo>
                    <a:pt x="57150" y="2489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082D9C46-569A-46FE-9DAF-499756058B0A}"/>
                </a:ext>
              </a:extLst>
            </p:cNvPr>
            <p:cNvGrpSpPr/>
            <p:nvPr/>
          </p:nvGrpSpPr>
          <p:grpSpPr>
            <a:xfrm>
              <a:off x="4358338" y="4378181"/>
              <a:ext cx="1200727" cy="1329926"/>
              <a:chOff x="4358338" y="4378181"/>
              <a:chExt cx="1200727" cy="1329926"/>
            </a:xfrm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CA9A931F-F7D3-40AE-BA09-1848C31E7B3D}"/>
                  </a:ext>
                </a:extLst>
              </p:cNvPr>
              <p:cNvSpPr/>
              <p:nvPr/>
            </p:nvSpPr>
            <p:spPr>
              <a:xfrm flipH="1">
                <a:off x="4358338" y="4378181"/>
                <a:ext cx="1199812" cy="187801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正方形/長方形 541">
                <a:extLst>
                  <a:ext uri="{FF2B5EF4-FFF2-40B4-BE49-F238E27FC236}">
                    <a16:creationId xmlns:a16="http://schemas.microsoft.com/office/drawing/2014/main" id="{D57D2184-0C68-4C8D-823C-8BBE4ACA58CF}"/>
                  </a:ext>
                </a:extLst>
              </p:cNvPr>
              <p:cNvSpPr/>
              <p:nvPr/>
            </p:nvSpPr>
            <p:spPr>
              <a:xfrm flipH="1">
                <a:off x="4361899" y="4378181"/>
                <a:ext cx="173333" cy="1329926"/>
              </a:xfrm>
              <a:custGeom>
                <a:avLst/>
                <a:gdLst>
                  <a:gd name="connsiteX0" fmla="*/ 0 w 168570"/>
                  <a:gd name="connsiteY0" fmla="*/ 0 h 1329926"/>
                  <a:gd name="connsiteX1" fmla="*/ 168570 w 168570"/>
                  <a:gd name="connsiteY1" fmla="*/ 0 h 1329926"/>
                  <a:gd name="connsiteX2" fmla="*/ 168570 w 168570"/>
                  <a:gd name="connsiteY2" fmla="*/ 1329926 h 1329926"/>
                  <a:gd name="connsiteX3" fmla="*/ 0 w 168570"/>
                  <a:gd name="connsiteY3" fmla="*/ 1329926 h 1329926"/>
                  <a:gd name="connsiteX4" fmla="*/ 0 w 168570"/>
                  <a:gd name="connsiteY4" fmla="*/ 0 h 1329926"/>
                  <a:gd name="connsiteX0" fmla="*/ 0 w 173333"/>
                  <a:gd name="connsiteY0" fmla="*/ 190500 h 1329926"/>
                  <a:gd name="connsiteX1" fmla="*/ 173333 w 173333"/>
                  <a:gd name="connsiteY1" fmla="*/ 0 h 1329926"/>
                  <a:gd name="connsiteX2" fmla="*/ 173333 w 173333"/>
                  <a:gd name="connsiteY2" fmla="*/ 1329926 h 1329926"/>
                  <a:gd name="connsiteX3" fmla="*/ 4763 w 173333"/>
                  <a:gd name="connsiteY3" fmla="*/ 1329926 h 1329926"/>
                  <a:gd name="connsiteX4" fmla="*/ 0 w 173333"/>
                  <a:gd name="connsiteY4" fmla="*/ 190500 h 132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333" h="1329926">
                    <a:moveTo>
                      <a:pt x="0" y="190500"/>
                    </a:moveTo>
                    <a:lnTo>
                      <a:pt x="173333" y="0"/>
                    </a:lnTo>
                    <a:lnTo>
                      <a:pt x="173333" y="1329926"/>
                    </a:lnTo>
                    <a:lnTo>
                      <a:pt x="4763" y="1329926"/>
                    </a:lnTo>
                    <a:cubicBezTo>
                      <a:pt x="3175" y="950117"/>
                      <a:pt x="1588" y="570309"/>
                      <a:pt x="0" y="19050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正方形/長方形 541">
                <a:extLst>
                  <a:ext uri="{FF2B5EF4-FFF2-40B4-BE49-F238E27FC236}">
                    <a16:creationId xmlns:a16="http://schemas.microsoft.com/office/drawing/2014/main" id="{D9EF6BFA-427E-4E84-A1C4-41518060DFF9}"/>
                  </a:ext>
                </a:extLst>
              </p:cNvPr>
              <p:cNvSpPr/>
              <p:nvPr/>
            </p:nvSpPr>
            <p:spPr>
              <a:xfrm>
                <a:off x="5385732" y="4378181"/>
                <a:ext cx="173333" cy="1329926"/>
              </a:xfrm>
              <a:custGeom>
                <a:avLst/>
                <a:gdLst>
                  <a:gd name="connsiteX0" fmla="*/ 0 w 168570"/>
                  <a:gd name="connsiteY0" fmla="*/ 0 h 1329926"/>
                  <a:gd name="connsiteX1" fmla="*/ 168570 w 168570"/>
                  <a:gd name="connsiteY1" fmla="*/ 0 h 1329926"/>
                  <a:gd name="connsiteX2" fmla="*/ 168570 w 168570"/>
                  <a:gd name="connsiteY2" fmla="*/ 1329926 h 1329926"/>
                  <a:gd name="connsiteX3" fmla="*/ 0 w 168570"/>
                  <a:gd name="connsiteY3" fmla="*/ 1329926 h 1329926"/>
                  <a:gd name="connsiteX4" fmla="*/ 0 w 168570"/>
                  <a:gd name="connsiteY4" fmla="*/ 0 h 1329926"/>
                  <a:gd name="connsiteX0" fmla="*/ 0 w 173333"/>
                  <a:gd name="connsiteY0" fmla="*/ 190500 h 1329926"/>
                  <a:gd name="connsiteX1" fmla="*/ 173333 w 173333"/>
                  <a:gd name="connsiteY1" fmla="*/ 0 h 1329926"/>
                  <a:gd name="connsiteX2" fmla="*/ 173333 w 173333"/>
                  <a:gd name="connsiteY2" fmla="*/ 1329926 h 1329926"/>
                  <a:gd name="connsiteX3" fmla="*/ 4763 w 173333"/>
                  <a:gd name="connsiteY3" fmla="*/ 1329926 h 1329926"/>
                  <a:gd name="connsiteX4" fmla="*/ 0 w 173333"/>
                  <a:gd name="connsiteY4" fmla="*/ 190500 h 132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333" h="1329926">
                    <a:moveTo>
                      <a:pt x="0" y="190500"/>
                    </a:moveTo>
                    <a:lnTo>
                      <a:pt x="173333" y="0"/>
                    </a:lnTo>
                    <a:lnTo>
                      <a:pt x="173333" y="1329926"/>
                    </a:lnTo>
                    <a:lnTo>
                      <a:pt x="4763" y="1329926"/>
                    </a:lnTo>
                    <a:cubicBezTo>
                      <a:pt x="3175" y="950117"/>
                      <a:pt x="1588" y="570309"/>
                      <a:pt x="0" y="19050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322682E1-7DAB-4E46-911F-4D918F7E1164}"/>
                  </a:ext>
                </a:extLst>
              </p:cNvPr>
              <p:cNvGrpSpPr/>
              <p:nvPr/>
            </p:nvGrpSpPr>
            <p:grpSpPr>
              <a:xfrm>
                <a:off x="4519061" y="4548187"/>
                <a:ext cx="884537" cy="1154061"/>
                <a:chOff x="4519061" y="4542037"/>
                <a:chExt cx="402093" cy="187801"/>
              </a:xfrm>
            </p:grpSpPr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DBBA4FFB-AD9E-4446-B4FD-93BA50FCC530}"/>
                    </a:ext>
                  </a:extLst>
                </p:cNvPr>
                <p:cNvSpPr/>
                <p:nvPr/>
              </p:nvSpPr>
              <p:spPr>
                <a:xfrm>
                  <a:off x="4519061" y="4542037"/>
                  <a:ext cx="201590" cy="187801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正方形/長方形 214">
                  <a:extLst>
                    <a:ext uri="{FF2B5EF4-FFF2-40B4-BE49-F238E27FC236}">
                      <a16:creationId xmlns:a16="http://schemas.microsoft.com/office/drawing/2014/main" id="{2B9A20A6-72A2-4EDB-9BC4-21D33B5FF492}"/>
                    </a:ext>
                  </a:extLst>
                </p:cNvPr>
                <p:cNvSpPr/>
                <p:nvPr/>
              </p:nvSpPr>
              <p:spPr>
                <a:xfrm>
                  <a:off x="4720651" y="4542037"/>
                  <a:ext cx="200503" cy="187801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0FC8D36-7ED7-4908-B8FD-79AEB6F8BFF4}"/>
                  </a:ext>
                </a:extLst>
              </p:cNvPr>
              <p:cNvSpPr/>
              <p:nvPr/>
            </p:nvSpPr>
            <p:spPr>
              <a:xfrm>
                <a:off x="4571963" y="4935542"/>
                <a:ext cx="244654" cy="764856"/>
              </a:xfrm>
              <a:custGeom>
                <a:avLst/>
                <a:gdLst>
                  <a:gd name="connsiteX0" fmla="*/ 0 w 244654"/>
                  <a:gd name="connsiteY0" fmla="*/ 719137 h 764856"/>
                  <a:gd name="connsiteX1" fmla="*/ 244654 w 244654"/>
                  <a:gd name="connsiteY1" fmla="*/ 719137 h 764856"/>
                  <a:gd name="connsiteX2" fmla="*/ 244654 w 244654"/>
                  <a:gd name="connsiteY2" fmla="*/ 764856 h 764856"/>
                  <a:gd name="connsiteX3" fmla="*/ 0 w 244654"/>
                  <a:gd name="connsiteY3" fmla="*/ 764856 h 764856"/>
                  <a:gd name="connsiteX4" fmla="*/ 47080 w 244654"/>
                  <a:gd name="connsiteY4" fmla="*/ 560306 h 764856"/>
                  <a:gd name="connsiteX5" fmla="*/ 92799 w 244654"/>
                  <a:gd name="connsiteY5" fmla="*/ 560306 h 764856"/>
                  <a:gd name="connsiteX6" fmla="*/ 92799 w 244654"/>
                  <a:gd name="connsiteY6" fmla="*/ 614362 h 764856"/>
                  <a:gd name="connsiteX7" fmla="*/ 151855 w 244654"/>
                  <a:gd name="connsiteY7" fmla="*/ 614362 h 764856"/>
                  <a:gd name="connsiteX8" fmla="*/ 151855 w 244654"/>
                  <a:gd name="connsiteY8" fmla="*/ 560306 h 764856"/>
                  <a:gd name="connsiteX9" fmla="*/ 197574 w 244654"/>
                  <a:gd name="connsiteY9" fmla="*/ 560306 h 764856"/>
                  <a:gd name="connsiteX10" fmla="*/ 197574 w 244654"/>
                  <a:gd name="connsiteY10" fmla="*/ 614362 h 764856"/>
                  <a:gd name="connsiteX11" fmla="*/ 244654 w 244654"/>
                  <a:gd name="connsiteY11" fmla="*/ 614362 h 764856"/>
                  <a:gd name="connsiteX12" fmla="*/ 244654 w 244654"/>
                  <a:gd name="connsiteY12" fmla="*/ 660081 h 764856"/>
                  <a:gd name="connsiteX13" fmla="*/ 0 w 244654"/>
                  <a:gd name="connsiteY13" fmla="*/ 660081 h 764856"/>
                  <a:gd name="connsiteX14" fmla="*/ 0 w 244654"/>
                  <a:gd name="connsiteY14" fmla="*/ 614362 h 764856"/>
                  <a:gd name="connsiteX15" fmla="*/ 47080 w 244654"/>
                  <a:gd name="connsiteY15" fmla="*/ 614362 h 764856"/>
                  <a:gd name="connsiteX16" fmla="*/ 92799 w 244654"/>
                  <a:gd name="connsiteY16" fmla="*/ 345755 h 764856"/>
                  <a:gd name="connsiteX17" fmla="*/ 92799 w 244654"/>
                  <a:gd name="connsiteY17" fmla="*/ 404811 h 764856"/>
                  <a:gd name="connsiteX18" fmla="*/ 151855 w 244654"/>
                  <a:gd name="connsiteY18" fmla="*/ 404811 h 764856"/>
                  <a:gd name="connsiteX19" fmla="*/ 151855 w 244654"/>
                  <a:gd name="connsiteY19" fmla="*/ 345755 h 764856"/>
                  <a:gd name="connsiteX20" fmla="*/ 47080 w 244654"/>
                  <a:gd name="connsiteY20" fmla="*/ 250742 h 764856"/>
                  <a:gd name="connsiteX21" fmla="*/ 92799 w 244654"/>
                  <a:gd name="connsiteY21" fmla="*/ 250742 h 764856"/>
                  <a:gd name="connsiteX22" fmla="*/ 92799 w 244654"/>
                  <a:gd name="connsiteY22" fmla="*/ 300036 h 764856"/>
                  <a:gd name="connsiteX23" fmla="*/ 151855 w 244654"/>
                  <a:gd name="connsiteY23" fmla="*/ 300036 h 764856"/>
                  <a:gd name="connsiteX24" fmla="*/ 151855 w 244654"/>
                  <a:gd name="connsiteY24" fmla="*/ 250742 h 764856"/>
                  <a:gd name="connsiteX25" fmla="*/ 197574 w 244654"/>
                  <a:gd name="connsiteY25" fmla="*/ 250742 h 764856"/>
                  <a:gd name="connsiteX26" fmla="*/ 197574 w 244654"/>
                  <a:gd name="connsiteY26" fmla="*/ 300036 h 764856"/>
                  <a:gd name="connsiteX27" fmla="*/ 244654 w 244654"/>
                  <a:gd name="connsiteY27" fmla="*/ 300036 h 764856"/>
                  <a:gd name="connsiteX28" fmla="*/ 244654 w 244654"/>
                  <a:gd name="connsiteY28" fmla="*/ 345755 h 764856"/>
                  <a:gd name="connsiteX29" fmla="*/ 197574 w 244654"/>
                  <a:gd name="connsiteY29" fmla="*/ 345755 h 764856"/>
                  <a:gd name="connsiteX30" fmla="*/ 197574 w 244654"/>
                  <a:gd name="connsiteY30" fmla="*/ 404811 h 764856"/>
                  <a:gd name="connsiteX31" fmla="*/ 244654 w 244654"/>
                  <a:gd name="connsiteY31" fmla="*/ 404811 h 764856"/>
                  <a:gd name="connsiteX32" fmla="*/ 244654 w 244654"/>
                  <a:gd name="connsiteY32" fmla="*/ 450530 h 764856"/>
                  <a:gd name="connsiteX33" fmla="*/ 197574 w 244654"/>
                  <a:gd name="connsiteY33" fmla="*/ 450530 h 764856"/>
                  <a:gd name="connsiteX34" fmla="*/ 197574 w 244654"/>
                  <a:gd name="connsiteY34" fmla="*/ 495396 h 764856"/>
                  <a:gd name="connsiteX35" fmla="*/ 151855 w 244654"/>
                  <a:gd name="connsiteY35" fmla="*/ 495396 h 764856"/>
                  <a:gd name="connsiteX36" fmla="*/ 151855 w 244654"/>
                  <a:gd name="connsiteY36" fmla="*/ 450530 h 764856"/>
                  <a:gd name="connsiteX37" fmla="*/ 92799 w 244654"/>
                  <a:gd name="connsiteY37" fmla="*/ 450530 h 764856"/>
                  <a:gd name="connsiteX38" fmla="*/ 92799 w 244654"/>
                  <a:gd name="connsiteY38" fmla="*/ 495396 h 764856"/>
                  <a:gd name="connsiteX39" fmla="*/ 47080 w 244654"/>
                  <a:gd name="connsiteY39" fmla="*/ 495396 h 764856"/>
                  <a:gd name="connsiteX40" fmla="*/ 47080 w 244654"/>
                  <a:gd name="connsiteY40" fmla="*/ 450530 h 764856"/>
                  <a:gd name="connsiteX41" fmla="*/ 0 w 244654"/>
                  <a:gd name="connsiteY41" fmla="*/ 450530 h 764856"/>
                  <a:gd name="connsiteX42" fmla="*/ 0 w 244654"/>
                  <a:gd name="connsiteY42" fmla="*/ 404811 h 764856"/>
                  <a:gd name="connsiteX43" fmla="*/ 47080 w 244654"/>
                  <a:gd name="connsiteY43" fmla="*/ 404811 h 764856"/>
                  <a:gd name="connsiteX44" fmla="*/ 47080 w 244654"/>
                  <a:gd name="connsiteY44" fmla="*/ 345755 h 764856"/>
                  <a:gd name="connsiteX45" fmla="*/ 0 w 244654"/>
                  <a:gd name="connsiteY45" fmla="*/ 345755 h 764856"/>
                  <a:gd name="connsiteX46" fmla="*/ 0 w 244654"/>
                  <a:gd name="connsiteY46" fmla="*/ 300036 h 764856"/>
                  <a:gd name="connsiteX47" fmla="*/ 47080 w 244654"/>
                  <a:gd name="connsiteY47" fmla="*/ 300036 h 764856"/>
                  <a:gd name="connsiteX48" fmla="*/ 0 w 244654"/>
                  <a:gd name="connsiteY48" fmla="*/ 104775 h 764856"/>
                  <a:gd name="connsiteX49" fmla="*/ 244654 w 244654"/>
                  <a:gd name="connsiteY49" fmla="*/ 104775 h 764856"/>
                  <a:gd name="connsiteX50" fmla="*/ 244654 w 244654"/>
                  <a:gd name="connsiteY50" fmla="*/ 150494 h 764856"/>
                  <a:gd name="connsiteX51" fmla="*/ 197574 w 244654"/>
                  <a:gd name="connsiteY51" fmla="*/ 150494 h 764856"/>
                  <a:gd name="connsiteX52" fmla="*/ 197574 w 244654"/>
                  <a:gd name="connsiteY52" fmla="*/ 202882 h 764856"/>
                  <a:gd name="connsiteX53" fmla="*/ 151855 w 244654"/>
                  <a:gd name="connsiteY53" fmla="*/ 202882 h 764856"/>
                  <a:gd name="connsiteX54" fmla="*/ 151855 w 244654"/>
                  <a:gd name="connsiteY54" fmla="*/ 150494 h 764856"/>
                  <a:gd name="connsiteX55" fmla="*/ 92799 w 244654"/>
                  <a:gd name="connsiteY55" fmla="*/ 150494 h 764856"/>
                  <a:gd name="connsiteX56" fmla="*/ 92799 w 244654"/>
                  <a:gd name="connsiteY56" fmla="*/ 202882 h 764856"/>
                  <a:gd name="connsiteX57" fmla="*/ 47080 w 244654"/>
                  <a:gd name="connsiteY57" fmla="*/ 202882 h 764856"/>
                  <a:gd name="connsiteX58" fmla="*/ 47080 w 244654"/>
                  <a:gd name="connsiteY58" fmla="*/ 150494 h 764856"/>
                  <a:gd name="connsiteX59" fmla="*/ 0 w 244654"/>
                  <a:gd name="connsiteY59" fmla="*/ 150494 h 764856"/>
                  <a:gd name="connsiteX60" fmla="*/ 0 w 244654"/>
                  <a:gd name="connsiteY60" fmla="*/ 0 h 764856"/>
                  <a:gd name="connsiteX61" fmla="*/ 244654 w 244654"/>
                  <a:gd name="connsiteY61" fmla="*/ 0 h 764856"/>
                  <a:gd name="connsiteX62" fmla="*/ 244654 w 244654"/>
                  <a:gd name="connsiteY62" fmla="*/ 45719 h 764856"/>
                  <a:gd name="connsiteX63" fmla="*/ 0 w 244654"/>
                  <a:gd name="connsiteY63" fmla="*/ 45719 h 764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44654" h="764856">
                    <a:moveTo>
                      <a:pt x="0" y="719137"/>
                    </a:moveTo>
                    <a:lnTo>
                      <a:pt x="244654" y="719137"/>
                    </a:lnTo>
                    <a:lnTo>
                      <a:pt x="244654" y="764856"/>
                    </a:lnTo>
                    <a:lnTo>
                      <a:pt x="0" y="764856"/>
                    </a:lnTo>
                    <a:close/>
                    <a:moveTo>
                      <a:pt x="47080" y="560306"/>
                    </a:moveTo>
                    <a:lnTo>
                      <a:pt x="92799" y="560306"/>
                    </a:lnTo>
                    <a:lnTo>
                      <a:pt x="92799" y="614362"/>
                    </a:lnTo>
                    <a:lnTo>
                      <a:pt x="151855" y="614362"/>
                    </a:lnTo>
                    <a:lnTo>
                      <a:pt x="151855" y="560306"/>
                    </a:lnTo>
                    <a:lnTo>
                      <a:pt x="197574" y="560306"/>
                    </a:lnTo>
                    <a:lnTo>
                      <a:pt x="197574" y="614362"/>
                    </a:lnTo>
                    <a:lnTo>
                      <a:pt x="244654" y="614362"/>
                    </a:lnTo>
                    <a:lnTo>
                      <a:pt x="244654" y="660081"/>
                    </a:lnTo>
                    <a:lnTo>
                      <a:pt x="0" y="660081"/>
                    </a:lnTo>
                    <a:lnTo>
                      <a:pt x="0" y="614362"/>
                    </a:lnTo>
                    <a:lnTo>
                      <a:pt x="47080" y="614362"/>
                    </a:lnTo>
                    <a:close/>
                    <a:moveTo>
                      <a:pt x="92799" y="345755"/>
                    </a:moveTo>
                    <a:lnTo>
                      <a:pt x="92799" y="404811"/>
                    </a:lnTo>
                    <a:lnTo>
                      <a:pt x="151855" y="404811"/>
                    </a:lnTo>
                    <a:lnTo>
                      <a:pt x="151855" y="345755"/>
                    </a:lnTo>
                    <a:close/>
                    <a:moveTo>
                      <a:pt x="47080" y="250742"/>
                    </a:moveTo>
                    <a:lnTo>
                      <a:pt x="92799" y="250742"/>
                    </a:lnTo>
                    <a:lnTo>
                      <a:pt x="92799" y="300036"/>
                    </a:lnTo>
                    <a:lnTo>
                      <a:pt x="151855" y="300036"/>
                    </a:lnTo>
                    <a:lnTo>
                      <a:pt x="151855" y="250742"/>
                    </a:lnTo>
                    <a:lnTo>
                      <a:pt x="197574" y="250742"/>
                    </a:lnTo>
                    <a:lnTo>
                      <a:pt x="197574" y="300036"/>
                    </a:lnTo>
                    <a:lnTo>
                      <a:pt x="244654" y="300036"/>
                    </a:lnTo>
                    <a:lnTo>
                      <a:pt x="244654" y="345755"/>
                    </a:lnTo>
                    <a:lnTo>
                      <a:pt x="197574" y="345755"/>
                    </a:lnTo>
                    <a:lnTo>
                      <a:pt x="197574" y="404811"/>
                    </a:lnTo>
                    <a:lnTo>
                      <a:pt x="244654" y="404811"/>
                    </a:lnTo>
                    <a:lnTo>
                      <a:pt x="244654" y="450530"/>
                    </a:lnTo>
                    <a:lnTo>
                      <a:pt x="197574" y="450530"/>
                    </a:lnTo>
                    <a:lnTo>
                      <a:pt x="197574" y="495396"/>
                    </a:lnTo>
                    <a:lnTo>
                      <a:pt x="151855" y="495396"/>
                    </a:lnTo>
                    <a:lnTo>
                      <a:pt x="151855" y="450530"/>
                    </a:lnTo>
                    <a:lnTo>
                      <a:pt x="92799" y="450530"/>
                    </a:lnTo>
                    <a:lnTo>
                      <a:pt x="92799" y="495396"/>
                    </a:lnTo>
                    <a:lnTo>
                      <a:pt x="47080" y="495396"/>
                    </a:lnTo>
                    <a:lnTo>
                      <a:pt x="47080" y="450530"/>
                    </a:lnTo>
                    <a:lnTo>
                      <a:pt x="0" y="450530"/>
                    </a:lnTo>
                    <a:lnTo>
                      <a:pt x="0" y="404811"/>
                    </a:lnTo>
                    <a:lnTo>
                      <a:pt x="47080" y="404811"/>
                    </a:lnTo>
                    <a:lnTo>
                      <a:pt x="47080" y="345755"/>
                    </a:lnTo>
                    <a:lnTo>
                      <a:pt x="0" y="345755"/>
                    </a:lnTo>
                    <a:lnTo>
                      <a:pt x="0" y="300036"/>
                    </a:lnTo>
                    <a:lnTo>
                      <a:pt x="47080" y="300036"/>
                    </a:lnTo>
                    <a:close/>
                    <a:moveTo>
                      <a:pt x="0" y="104775"/>
                    </a:moveTo>
                    <a:lnTo>
                      <a:pt x="244654" y="104775"/>
                    </a:lnTo>
                    <a:lnTo>
                      <a:pt x="244654" y="150494"/>
                    </a:lnTo>
                    <a:lnTo>
                      <a:pt x="197574" y="150494"/>
                    </a:lnTo>
                    <a:lnTo>
                      <a:pt x="197574" y="202882"/>
                    </a:lnTo>
                    <a:lnTo>
                      <a:pt x="151855" y="202882"/>
                    </a:lnTo>
                    <a:lnTo>
                      <a:pt x="151855" y="150494"/>
                    </a:lnTo>
                    <a:lnTo>
                      <a:pt x="92799" y="150494"/>
                    </a:lnTo>
                    <a:lnTo>
                      <a:pt x="92799" y="202882"/>
                    </a:lnTo>
                    <a:lnTo>
                      <a:pt x="47080" y="202882"/>
                    </a:lnTo>
                    <a:lnTo>
                      <a:pt x="47080" y="150494"/>
                    </a:lnTo>
                    <a:lnTo>
                      <a:pt x="0" y="150494"/>
                    </a:lnTo>
                    <a:close/>
                    <a:moveTo>
                      <a:pt x="0" y="0"/>
                    </a:moveTo>
                    <a:lnTo>
                      <a:pt x="244654" y="0"/>
                    </a:lnTo>
                    <a:lnTo>
                      <a:pt x="24465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7A45545-D8FF-4A7D-8B75-939C2E6B54B2}"/>
                  </a:ext>
                </a:extLst>
              </p:cNvPr>
              <p:cNvSpPr/>
              <p:nvPr/>
            </p:nvSpPr>
            <p:spPr>
              <a:xfrm>
                <a:off x="5114888" y="4935542"/>
                <a:ext cx="244654" cy="764856"/>
              </a:xfrm>
              <a:custGeom>
                <a:avLst/>
                <a:gdLst>
                  <a:gd name="connsiteX0" fmla="*/ 0 w 244654"/>
                  <a:gd name="connsiteY0" fmla="*/ 719137 h 764856"/>
                  <a:gd name="connsiteX1" fmla="*/ 244654 w 244654"/>
                  <a:gd name="connsiteY1" fmla="*/ 719137 h 764856"/>
                  <a:gd name="connsiteX2" fmla="*/ 244654 w 244654"/>
                  <a:gd name="connsiteY2" fmla="*/ 764856 h 764856"/>
                  <a:gd name="connsiteX3" fmla="*/ 0 w 244654"/>
                  <a:gd name="connsiteY3" fmla="*/ 764856 h 764856"/>
                  <a:gd name="connsiteX4" fmla="*/ 47080 w 244654"/>
                  <a:gd name="connsiteY4" fmla="*/ 560306 h 764856"/>
                  <a:gd name="connsiteX5" fmla="*/ 92799 w 244654"/>
                  <a:gd name="connsiteY5" fmla="*/ 560306 h 764856"/>
                  <a:gd name="connsiteX6" fmla="*/ 92799 w 244654"/>
                  <a:gd name="connsiteY6" fmla="*/ 614362 h 764856"/>
                  <a:gd name="connsiteX7" fmla="*/ 151855 w 244654"/>
                  <a:gd name="connsiteY7" fmla="*/ 614362 h 764856"/>
                  <a:gd name="connsiteX8" fmla="*/ 151855 w 244654"/>
                  <a:gd name="connsiteY8" fmla="*/ 560306 h 764856"/>
                  <a:gd name="connsiteX9" fmla="*/ 197574 w 244654"/>
                  <a:gd name="connsiteY9" fmla="*/ 560306 h 764856"/>
                  <a:gd name="connsiteX10" fmla="*/ 197574 w 244654"/>
                  <a:gd name="connsiteY10" fmla="*/ 614362 h 764856"/>
                  <a:gd name="connsiteX11" fmla="*/ 244654 w 244654"/>
                  <a:gd name="connsiteY11" fmla="*/ 614362 h 764856"/>
                  <a:gd name="connsiteX12" fmla="*/ 244654 w 244654"/>
                  <a:gd name="connsiteY12" fmla="*/ 660081 h 764856"/>
                  <a:gd name="connsiteX13" fmla="*/ 0 w 244654"/>
                  <a:gd name="connsiteY13" fmla="*/ 660081 h 764856"/>
                  <a:gd name="connsiteX14" fmla="*/ 0 w 244654"/>
                  <a:gd name="connsiteY14" fmla="*/ 614362 h 764856"/>
                  <a:gd name="connsiteX15" fmla="*/ 47080 w 244654"/>
                  <a:gd name="connsiteY15" fmla="*/ 614362 h 764856"/>
                  <a:gd name="connsiteX16" fmla="*/ 92799 w 244654"/>
                  <a:gd name="connsiteY16" fmla="*/ 345755 h 764856"/>
                  <a:gd name="connsiteX17" fmla="*/ 92799 w 244654"/>
                  <a:gd name="connsiteY17" fmla="*/ 404811 h 764856"/>
                  <a:gd name="connsiteX18" fmla="*/ 151855 w 244654"/>
                  <a:gd name="connsiteY18" fmla="*/ 404811 h 764856"/>
                  <a:gd name="connsiteX19" fmla="*/ 151855 w 244654"/>
                  <a:gd name="connsiteY19" fmla="*/ 345755 h 764856"/>
                  <a:gd name="connsiteX20" fmla="*/ 47080 w 244654"/>
                  <a:gd name="connsiteY20" fmla="*/ 250742 h 764856"/>
                  <a:gd name="connsiteX21" fmla="*/ 92799 w 244654"/>
                  <a:gd name="connsiteY21" fmla="*/ 250742 h 764856"/>
                  <a:gd name="connsiteX22" fmla="*/ 92799 w 244654"/>
                  <a:gd name="connsiteY22" fmla="*/ 300036 h 764856"/>
                  <a:gd name="connsiteX23" fmla="*/ 151855 w 244654"/>
                  <a:gd name="connsiteY23" fmla="*/ 300036 h 764856"/>
                  <a:gd name="connsiteX24" fmla="*/ 151855 w 244654"/>
                  <a:gd name="connsiteY24" fmla="*/ 250742 h 764856"/>
                  <a:gd name="connsiteX25" fmla="*/ 197574 w 244654"/>
                  <a:gd name="connsiteY25" fmla="*/ 250742 h 764856"/>
                  <a:gd name="connsiteX26" fmla="*/ 197574 w 244654"/>
                  <a:gd name="connsiteY26" fmla="*/ 300036 h 764856"/>
                  <a:gd name="connsiteX27" fmla="*/ 244654 w 244654"/>
                  <a:gd name="connsiteY27" fmla="*/ 300036 h 764856"/>
                  <a:gd name="connsiteX28" fmla="*/ 244654 w 244654"/>
                  <a:gd name="connsiteY28" fmla="*/ 345755 h 764856"/>
                  <a:gd name="connsiteX29" fmla="*/ 197574 w 244654"/>
                  <a:gd name="connsiteY29" fmla="*/ 345755 h 764856"/>
                  <a:gd name="connsiteX30" fmla="*/ 197574 w 244654"/>
                  <a:gd name="connsiteY30" fmla="*/ 404811 h 764856"/>
                  <a:gd name="connsiteX31" fmla="*/ 244654 w 244654"/>
                  <a:gd name="connsiteY31" fmla="*/ 404811 h 764856"/>
                  <a:gd name="connsiteX32" fmla="*/ 244654 w 244654"/>
                  <a:gd name="connsiteY32" fmla="*/ 450530 h 764856"/>
                  <a:gd name="connsiteX33" fmla="*/ 197574 w 244654"/>
                  <a:gd name="connsiteY33" fmla="*/ 450530 h 764856"/>
                  <a:gd name="connsiteX34" fmla="*/ 197574 w 244654"/>
                  <a:gd name="connsiteY34" fmla="*/ 495396 h 764856"/>
                  <a:gd name="connsiteX35" fmla="*/ 151855 w 244654"/>
                  <a:gd name="connsiteY35" fmla="*/ 495396 h 764856"/>
                  <a:gd name="connsiteX36" fmla="*/ 151855 w 244654"/>
                  <a:gd name="connsiteY36" fmla="*/ 450530 h 764856"/>
                  <a:gd name="connsiteX37" fmla="*/ 92799 w 244654"/>
                  <a:gd name="connsiteY37" fmla="*/ 450530 h 764856"/>
                  <a:gd name="connsiteX38" fmla="*/ 92799 w 244654"/>
                  <a:gd name="connsiteY38" fmla="*/ 495396 h 764856"/>
                  <a:gd name="connsiteX39" fmla="*/ 47080 w 244654"/>
                  <a:gd name="connsiteY39" fmla="*/ 495396 h 764856"/>
                  <a:gd name="connsiteX40" fmla="*/ 47080 w 244654"/>
                  <a:gd name="connsiteY40" fmla="*/ 450530 h 764856"/>
                  <a:gd name="connsiteX41" fmla="*/ 0 w 244654"/>
                  <a:gd name="connsiteY41" fmla="*/ 450530 h 764856"/>
                  <a:gd name="connsiteX42" fmla="*/ 0 w 244654"/>
                  <a:gd name="connsiteY42" fmla="*/ 404811 h 764856"/>
                  <a:gd name="connsiteX43" fmla="*/ 47080 w 244654"/>
                  <a:gd name="connsiteY43" fmla="*/ 404811 h 764856"/>
                  <a:gd name="connsiteX44" fmla="*/ 47080 w 244654"/>
                  <a:gd name="connsiteY44" fmla="*/ 345755 h 764856"/>
                  <a:gd name="connsiteX45" fmla="*/ 0 w 244654"/>
                  <a:gd name="connsiteY45" fmla="*/ 345755 h 764856"/>
                  <a:gd name="connsiteX46" fmla="*/ 0 w 244654"/>
                  <a:gd name="connsiteY46" fmla="*/ 300036 h 764856"/>
                  <a:gd name="connsiteX47" fmla="*/ 47080 w 244654"/>
                  <a:gd name="connsiteY47" fmla="*/ 300036 h 764856"/>
                  <a:gd name="connsiteX48" fmla="*/ 0 w 244654"/>
                  <a:gd name="connsiteY48" fmla="*/ 104775 h 764856"/>
                  <a:gd name="connsiteX49" fmla="*/ 244654 w 244654"/>
                  <a:gd name="connsiteY49" fmla="*/ 104775 h 764856"/>
                  <a:gd name="connsiteX50" fmla="*/ 244654 w 244654"/>
                  <a:gd name="connsiteY50" fmla="*/ 150494 h 764856"/>
                  <a:gd name="connsiteX51" fmla="*/ 197574 w 244654"/>
                  <a:gd name="connsiteY51" fmla="*/ 150494 h 764856"/>
                  <a:gd name="connsiteX52" fmla="*/ 197574 w 244654"/>
                  <a:gd name="connsiteY52" fmla="*/ 202882 h 764856"/>
                  <a:gd name="connsiteX53" fmla="*/ 151855 w 244654"/>
                  <a:gd name="connsiteY53" fmla="*/ 202882 h 764856"/>
                  <a:gd name="connsiteX54" fmla="*/ 151855 w 244654"/>
                  <a:gd name="connsiteY54" fmla="*/ 150494 h 764856"/>
                  <a:gd name="connsiteX55" fmla="*/ 92799 w 244654"/>
                  <a:gd name="connsiteY55" fmla="*/ 150494 h 764856"/>
                  <a:gd name="connsiteX56" fmla="*/ 92799 w 244654"/>
                  <a:gd name="connsiteY56" fmla="*/ 202882 h 764856"/>
                  <a:gd name="connsiteX57" fmla="*/ 47080 w 244654"/>
                  <a:gd name="connsiteY57" fmla="*/ 202882 h 764856"/>
                  <a:gd name="connsiteX58" fmla="*/ 47080 w 244654"/>
                  <a:gd name="connsiteY58" fmla="*/ 150494 h 764856"/>
                  <a:gd name="connsiteX59" fmla="*/ 0 w 244654"/>
                  <a:gd name="connsiteY59" fmla="*/ 150494 h 764856"/>
                  <a:gd name="connsiteX60" fmla="*/ 0 w 244654"/>
                  <a:gd name="connsiteY60" fmla="*/ 0 h 764856"/>
                  <a:gd name="connsiteX61" fmla="*/ 244654 w 244654"/>
                  <a:gd name="connsiteY61" fmla="*/ 0 h 764856"/>
                  <a:gd name="connsiteX62" fmla="*/ 244654 w 244654"/>
                  <a:gd name="connsiteY62" fmla="*/ 45719 h 764856"/>
                  <a:gd name="connsiteX63" fmla="*/ 0 w 244654"/>
                  <a:gd name="connsiteY63" fmla="*/ 45719 h 764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44654" h="764856">
                    <a:moveTo>
                      <a:pt x="0" y="719137"/>
                    </a:moveTo>
                    <a:lnTo>
                      <a:pt x="244654" y="719137"/>
                    </a:lnTo>
                    <a:lnTo>
                      <a:pt x="244654" y="764856"/>
                    </a:lnTo>
                    <a:lnTo>
                      <a:pt x="0" y="764856"/>
                    </a:lnTo>
                    <a:close/>
                    <a:moveTo>
                      <a:pt x="47080" y="560306"/>
                    </a:moveTo>
                    <a:lnTo>
                      <a:pt x="92799" y="560306"/>
                    </a:lnTo>
                    <a:lnTo>
                      <a:pt x="92799" y="614362"/>
                    </a:lnTo>
                    <a:lnTo>
                      <a:pt x="151855" y="614362"/>
                    </a:lnTo>
                    <a:lnTo>
                      <a:pt x="151855" y="560306"/>
                    </a:lnTo>
                    <a:lnTo>
                      <a:pt x="197574" y="560306"/>
                    </a:lnTo>
                    <a:lnTo>
                      <a:pt x="197574" y="614362"/>
                    </a:lnTo>
                    <a:lnTo>
                      <a:pt x="244654" y="614362"/>
                    </a:lnTo>
                    <a:lnTo>
                      <a:pt x="244654" y="660081"/>
                    </a:lnTo>
                    <a:lnTo>
                      <a:pt x="0" y="660081"/>
                    </a:lnTo>
                    <a:lnTo>
                      <a:pt x="0" y="614362"/>
                    </a:lnTo>
                    <a:lnTo>
                      <a:pt x="47080" y="614362"/>
                    </a:lnTo>
                    <a:close/>
                    <a:moveTo>
                      <a:pt x="92799" y="345755"/>
                    </a:moveTo>
                    <a:lnTo>
                      <a:pt x="92799" y="404811"/>
                    </a:lnTo>
                    <a:lnTo>
                      <a:pt x="151855" y="404811"/>
                    </a:lnTo>
                    <a:lnTo>
                      <a:pt x="151855" y="345755"/>
                    </a:lnTo>
                    <a:close/>
                    <a:moveTo>
                      <a:pt x="47080" y="250742"/>
                    </a:moveTo>
                    <a:lnTo>
                      <a:pt x="92799" y="250742"/>
                    </a:lnTo>
                    <a:lnTo>
                      <a:pt x="92799" y="300036"/>
                    </a:lnTo>
                    <a:lnTo>
                      <a:pt x="151855" y="300036"/>
                    </a:lnTo>
                    <a:lnTo>
                      <a:pt x="151855" y="250742"/>
                    </a:lnTo>
                    <a:lnTo>
                      <a:pt x="197574" y="250742"/>
                    </a:lnTo>
                    <a:lnTo>
                      <a:pt x="197574" y="300036"/>
                    </a:lnTo>
                    <a:lnTo>
                      <a:pt x="244654" y="300036"/>
                    </a:lnTo>
                    <a:lnTo>
                      <a:pt x="244654" y="345755"/>
                    </a:lnTo>
                    <a:lnTo>
                      <a:pt x="197574" y="345755"/>
                    </a:lnTo>
                    <a:lnTo>
                      <a:pt x="197574" y="404811"/>
                    </a:lnTo>
                    <a:lnTo>
                      <a:pt x="244654" y="404811"/>
                    </a:lnTo>
                    <a:lnTo>
                      <a:pt x="244654" y="450530"/>
                    </a:lnTo>
                    <a:lnTo>
                      <a:pt x="197574" y="450530"/>
                    </a:lnTo>
                    <a:lnTo>
                      <a:pt x="197574" y="495396"/>
                    </a:lnTo>
                    <a:lnTo>
                      <a:pt x="151855" y="495396"/>
                    </a:lnTo>
                    <a:lnTo>
                      <a:pt x="151855" y="450530"/>
                    </a:lnTo>
                    <a:lnTo>
                      <a:pt x="92799" y="450530"/>
                    </a:lnTo>
                    <a:lnTo>
                      <a:pt x="92799" y="495396"/>
                    </a:lnTo>
                    <a:lnTo>
                      <a:pt x="47080" y="495396"/>
                    </a:lnTo>
                    <a:lnTo>
                      <a:pt x="47080" y="450530"/>
                    </a:lnTo>
                    <a:lnTo>
                      <a:pt x="0" y="450530"/>
                    </a:lnTo>
                    <a:lnTo>
                      <a:pt x="0" y="404811"/>
                    </a:lnTo>
                    <a:lnTo>
                      <a:pt x="47080" y="404811"/>
                    </a:lnTo>
                    <a:lnTo>
                      <a:pt x="47080" y="345755"/>
                    </a:lnTo>
                    <a:lnTo>
                      <a:pt x="0" y="345755"/>
                    </a:lnTo>
                    <a:lnTo>
                      <a:pt x="0" y="300036"/>
                    </a:lnTo>
                    <a:lnTo>
                      <a:pt x="47080" y="300036"/>
                    </a:lnTo>
                    <a:close/>
                    <a:moveTo>
                      <a:pt x="0" y="104775"/>
                    </a:moveTo>
                    <a:lnTo>
                      <a:pt x="244654" y="104775"/>
                    </a:lnTo>
                    <a:lnTo>
                      <a:pt x="244654" y="150494"/>
                    </a:lnTo>
                    <a:lnTo>
                      <a:pt x="197574" y="150494"/>
                    </a:lnTo>
                    <a:lnTo>
                      <a:pt x="197574" y="202882"/>
                    </a:lnTo>
                    <a:lnTo>
                      <a:pt x="151855" y="202882"/>
                    </a:lnTo>
                    <a:lnTo>
                      <a:pt x="151855" y="150494"/>
                    </a:lnTo>
                    <a:lnTo>
                      <a:pt x="92799" y="150494"/>
                    </a:lnTo>
                    <a:lnTo>
                      <a:pt x="92799" y="202882"/>
                    </a:lnTo>
                    <a:lnTo>
                      <a:pt x="47080" y="202882"/>
                    </a:lnTo>
                    <a:lnTo>
                      <a:pt x="47080" y="150494"/>
                    </a:lnTo>
                    <a:lnTo>
                      <a:pt x="0" y="150494"/>
                    </a:lnTo>
                    <a:close/>
                    <a:moveTo>
                      <a:pt x="0" y="0"/>
                    </a:moveTo>
                    <a:lnTo>
                      <a:pt x="244654" y="0"/>
                    </a:lnTo>
                    <a:lnTo>
                      <a:pt x="24465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801AD5F-EC3B-4358-B38C-FD88C3A06C15}"/>
                  </a:ext>
                </a:extLst>
              </p:cNvPr>
              <p:cNvSpPr/>
              <p:nvPr/>
            </p:nvSpPr>
            <p:spPr>
              <a:xfrm rot="16200000">
                <a:off x="4574785" y="5210581"/>
                <a:ext cx="781933" cy="196752"/>
              </a:xfrm>
              <a:custGeom>
                <a:avLst/>
                <a:gdLst>
                  <a:gd name="connsiteX0" fmla="*/ 196143 w 781933"/>
                  <a:gd name="connsiteY0" fmla="*/ 98645 h 196752"/>
                  <a:gd name="connsiteX1" fmla="*/ 196143 w 781933"/>
                  <a:gd name="connsiteY1" fmla="*/ 144364 h 196752"/>
                  <a:gd name="connsiteX2" fmla="*/ 149063 w 781933"/>
                  <a:gd name="connsiteY2" fmla="*/ 144364 h 196752"/>
                  <a:gd name="connsiteX3" fmla="*/ 149063 w 781933"/>
                  <a:gd name="connsiteY3" fmla="*/ 196752 h 196752"/>
                  <a:gd name="connsiteX4" fmla="*/ 103344 w 781933"/>
                  <a:gd name="connsiteY4" fmla="*/ 196752 h 196752"/>
                  <a:gd name="connsiteX5" fmla="*/ 103344 w 781933"/>
                  <a:gd name="connsiteY5" fmla="*/ 144364 h 196752"/>
                  <a:gd name="connsiteX6" fmla="*/ 44288 w 781933"/>
                  <a:gd name="connsiteY6" fmla="*/ 144364 h 196752"/>
                  <a:gd name="connsiteX7" fmla="*/ 44288 w 781933"/>
                  <a:gd name="connsiteY7" fmla="*/ 196752 h 196752"/>
                  <a:gd name="connsiteX8" fmla="*/ 2 w 781933"/>
                  <a:gd name="connsiteY8" fmla="*/ 196752 h 196752"/>
                  <a:gd name="connsiteX9" fmla="*/ 2 w 781933"/>
                  <a:gd name="connsiteY9" fmla="*/ 98645 h 196752"/>
                  <a:gd name="connsiteX10" fmla="*/ 196143 w 781933"/>
                  <a:gd name="connsiteY10" fmla="*/ 52389 h 196752"/>
                  <a:gd name="connsiteX11" fmla="*/ 196143 w 781933"/>
                  <a:gd name="connsiteY11" fmla="*/ 98108 h 196752"/>
                  <a:gd name="connsiteX12" fmla="*/ 0 w 781933"/>
                  <a:gd name="connsiteY12" fmla="*/ 98108 h 196752"/>
                  <a:gd name="connsiteX13" fmla="*/ 0 w 781933"/>
                  <a:gd name="connsiteY13" fmla="*/ 1 h 196752"/>
                  <a:gd name="connsiteX14" fmla="*/ 44288 w 781933"/>
                  <a:gd name="connsiteY14" fmla="*/ 1 h 196752"/>
                  <a:gd name="connsiteX15" fmla="*/ 44288 w 781933"/>
                  <a:gd name="connsiteY15" fmla="*/ 52389 h 196752"/>
                  <a:gd name="connsiteX16" fmla="*/ 103344 w 781933"/>
                  <a:gd name="connsiteY16" fmla="*/ 52389 h 196752"/>
                  <a:gd name="connsiteX17" fmla="*/ 103344 w 781933"/>
                  <a:gd name="connsiteY17" fmla="*/ 1 h 196752"/>
                  <a:gd name="connsiteX18" fmla="*/ 149063 w 781933"/>
                  <a:gd name="connsiteY18" fmla="*/ 1 h 196752"/>
                  <a:gd name="connsiteX19" fmla="*/ 149063 w 781933"/>
                  <a:gd name="connsiteY19" fmla="*/ 52389 h 196752"/>
                  <a:gd name="connsiteX20" fmla="*/ 508087 w 781933"/>
                  <a:gd name="connsiteY20" fmla="*/ 98644 h 196752"/>
                  <a:gd name="connsiteX21" fmla="*/ 508087 w 781933"/>
                  <a:gd name="connsiteY21" fmla="*/ 144364 h 196752"/>
                  <a:gd name="connsiteX22" fmla="*/ 461007 w 781933"/>
                  <a:gd name="connsiteY22" fmla="*/ 144364 h 196752"/>
                  <a:gd name="connsiteX23" fmla="*/ 461007 w 781933"/>
                  <a:gd name="connsiteY23" fmla="*/ 196752 h 196752"/>
                  <a:gd name="connsiteX24" fmla="*/ 415288 w 781933"/>
                  <a:gd name="connsiteY24" fmla="*/ 196752 h 196752"/>
                  <a:gd name="connsiteX25" fmla="*/ 415288 w 781933"/>
                  <a:gd name="connsiteY25" fmla="*/ 144364 h 196752"/>
                  <a:gd name="connsiteX26" fmla="*/ 356232 w 781933"/>
                  <a:gd name="connsiteY26" fmla="*/ 144364 h 196752"/>
                  <a:gd name="connsiteX27" fmla="*/ 356232 w 781933"/>
                  <a:gd name="connsiteY27" fmla="*/ 196752 h 196752"/>
                  <a:gd name="connsiteX28" fmla="*/ 310513 w 781933"/>
                  <a:gd name="connsiteY28" fmla="*/ 196752 h 196752"/>
                  <a:gd name="connsiteX29" fmla="*/ 310513 w 781933"/>
                  <a:gd name="connsiteY29" fmla="*/ 144364 h 196752"/>
                  <a:gd name="connsiteX30" fmla="*/ 263433 w 781933"/>
                  <a:gd name="connsiteY30" fmla="*/ 144364 h 196752"/>
                  <a:gd name="connsiteX31" fmla="*/ 263433 w 781933"/>
                  <a:gd name="connsiteY31" fmla="*/ 98644 h 196752"/>
                  <a:gd name="connsiteX32" fmla="*/ 508088 w 781933"/>
                  <a:gd name="connsiteY32" fmla="*/ 52388 h 196752"/>
                  <a:gd name="connsiteX33" fmla="*/ 508088 w 781933"/>
                  <a:gd name="connsiteY33" fmla="*/ 98107 h 196752"/>
                  <a:gd name="connsiteX34" fmla="*/ 263434 w 781933"/>
                  <a:gd name="connsiteY34" fmla="*/ 98107 h 196752"/>
                  <a:gd name="connsiteX35" fmla="*/ 263434 w 781933"/>
                  <a:gd name="connsiteY35" fmla="*/ 52388 h 196752"/>
                  <a:gd name="connsiteX36" fmla="*/ 310514 w 781933"/>
                  <a:gd name="connsiteY36" fmla="*/ 52388 h 196752"/>
                  <a:gd name="connsiteX37" fmla="*/ 310514 w 781933"/>
                  <a:gd name="connsiteY37" fmla="*/ 0 h 196752"/>
                  <a:gd name="connsiteX38" fmla="*/ 356233 w 781933"/>
                  <a:gd name="connsiteY38" fmla="*/ 0 h 196752"/>
                  <a:gd name="connsiteX39" fmla="*/ 356233 w 781933"/>
                  <a:gd name="connsiteY39" fmla="*/ 52388 h 196752"/>
                  <a:gd name="connsiteX40" fmla="*/ 415289 w 781933"/>
                  <a:gd name="connsiteY40" fmla="*/ 52388 h 196752"/>
                  <a:gd name="connsiteX41" fmla="*/ 415289 w 781933"/>
                  <a:gd name="connsiteY41" fmla="*/ 0 h 196752"/>
                  <a:gd name="connsiteX42" fmla="*/ 461008 w 781933"/>
                  <a:gd name="connsiteY42" fmla="*/ 0 h 196752"/>
                  <a:gd name="connsiteX43" fmla="*/ 461008 w 781933"/>
                  <a:gd name="connsiteY43" fmla="*/ 52388 h 196752"/>
                  <a:gd name="connsiteX44" fmla="*/ 781932 w 781933"/>
                  <a:gd name="connsiteY44" fmla="*/ 98644 h 196752"/>
                  <a:gd name="connsiteX45" fmla="*/ 781932 w 781933"/>
                  <a:gd name="connsiteY45" fmla="*/ 144364 h 196752"/>
                  <a:gd name="connsiteX46" fmla="*/ 734852 w 781933"/>
                  <a:gd name="connsiteY46" fmla="*/ 144364 h 196752"/>
                  <a:gd name="connsiteX47" fmla="*/ 734852 w 781933"/>
                  <a:gd name="connsiteY47" fmla="*/ 196752 h 196752"/>
                  <a:gd name="connsiteX48" fmla="*/ 689133 w 781933"/>
                  <a:gd name="connsiteY48" fmla="*/ 196752 h 196752"/>
                  <a:gd name="connsiteX49" fmla="*/ 689133 w 781933"/>
                  <a:gd name="connsiteY49" fmla="*/ 144364 h 196752"/>
                  <a:gd name="connsiteX50" fmla="*/ 630077 w 781933"/>
                  <a:gd name="connsiteY50" fmla="*/ 144364 h 196752"/>
                  <a:gd name="connsiteX51" fmla="*/ 630077 w 781933"/>
                  <a:gd name="connsiteY51" fmla="*/ 196752 h 196752"/>
                  <a:gd name="connsiteX52" fmla="*/ 584358 w 781933"/>
                  <a:gd name="connsiteY52" fmla="*/ 196752 h 196752"/>
                  <a:gd name="connsiteX53" fmla="*/ 584358 w 781933"/>
                  <a:gd name="connsiteY53" fmla="*/ 144364 h 196752"/>
                  <a:gd name="connsiteX54" fmla="*/ 537278 w 781933"/>
                  <a:gd name="connsiteY54" fmla="*/ 144364 h 196752"/>
                  <a:gd name="connsiteX55" fmla="*/ 537278 w 781933"/>
                  <a:gd name="connsiteY55" fmla="*/ 98644 h 196752"/>
                  <a:gd name="connsiteX56" fmla="*/ 781933 w 781933"/>
                  <a:gd name="connsiteY56" fmla="*/ 52388 h 196752"/>
                  <a:gd name="connsiteX57" fmla="*/ 781933 w 781933"/>
                  <a:gd name="connsiteY57" fmla="*/ 98107 h 196752"/>
                  <a:gd name="connsiteX58" fmla="*/ 537279 w 781933"/>
                  <a:gd name="connsiteY58" fmla="*/ 98107 h 196752"/>
                  <a:gd name="connsiteX59" fmla="*/ 537279 w 781933"/>
                  <a:gd name="connsiteY59" fmla="*/ 52388 h 196752"/>
                  <a:gd name="connsiteX60" fmla="*/ 584359 w 781933"/>
                  <a:gd name="connsiteY60" fmla="*/ 52388 h 196752"/>
                  <a:gd name="connsiteX61" fmla="*/ 584359 w 781933"/>
                  <a:gd name="connsiteY61" fmla="*/ 0 h 196752"/>
                  <a:gd name="connsiteX62" fmla="*/ 630078 w 781933"/>
                  <a:gd name="connsiteY62" fmla="*/ 0 h 196752"/>
                  <a:gd name="connsiteX63" fmla="*/ 630078 w 781933"/>
                  <a:gd name="connsiteY63" fmla="*/ 52388 h 196752"/>
                  <a:gd name="connsiteX64" fmla="*/ 689134 w 781933"/>
                  <a:gd name="connsiteY64" fmla="*/ 52388 h 196752"/>
                  <a:gd name="connsiteX65" fmla="*/ 689134 w 781933"/>
                  <a:gd name="connsiteY65" fmla="*/ 0 h 196752"/>
                  <a:gd name="connsiteX66" fmla="*/ 734853 w 781933"/>
                  <a:gd name="connsiteY66" fmla="*/ 0 h 196752"/>
                  <a:gd name="connsiteX67" fmla="*/ 734853 w 781933"/>
                  <a:gd name="connsiteY67" fmla="*/ 52388 h 19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781933" h="196752">
                    <a:moveTo>
                      <a:pt x="196143" y="98645"/>
                    </a:moveTo>
                    <a:lnTo>
                      <a:pt x="196143" y="144364"/>
                    </a:lnTo>
                    <a:lnTo>
                      <a:pt x="149063" y="144364"/>
                    </a:lnTo>
                    <a:lnTo>
                      <a:pt x="149063" y="196752"/>
                    </a:lnTo>
                    <a:lnTo>
                      <a:pt x="103344" y="196752"/>
                    </a:lnTo>
                    <a:lnTo>
                      <a:pt x="103344" y="144364"/>
                    </a:lnTo>
                    <a:lnTo>
                      <a:pt x="44288" y="144364"/>
                    </a:lnTo>
                    <a:lnTo>
                      <a:pt x="44288" y="196752"/>
                    </a:lnTo>
                    <a:lnTo>
                      <a:pt x="2" y="196752"/>
                    </a:lnTo>
                    <a:lnTo>
                      <a:pt x="2" y="98645"/>
                    </a:lnTo>
                    <a:close/>
                    <a:moveTo>
                      <a:pt x="196143" y="52389"/>
                    </a:moveTo>
                    <a:lnTo>
                      <a:pt x="196143" y="98108"/>
                    </a:lnTo>
                    <a:lnTo>
                      <a:pt x="0" y="98108"/>
                    </a:lnTo>
                    <a:lnTo>
                      <a:pt x="0" y="1"/>
                    </a:lnTo>
                    <a:lnTo>
                      <a:pt x="44288" y="1"/>
                    </a:lnTo>
                    <a:lnTo>
                      <a:pt x="44288" y="52389"/>
                    </a:lnTo>
                    <a:lnTo>
                      <a:pt x="103344" y="52389"/>
                    </a:lnTo>
                    <a:lnTo>
                      <a:pt x="103344" y="1"/>
                    </a:lnTo>
                    <a:lnTo>
                      <a:pt x="149063" y="1"/>
                    </a:lnTo>
                    <a:lnTo>
                      <a:pt x="149063" y="52389"/>
                    </a:lnTo>
                    <a:close/>
                    <a:moveTo>
                      <a:pt x="508087" y="98644"/>
                    </a:moveTo>
                    <a:lnTo>
                      <a:pt x="508087" y="144364"/>
                    </a:lnTo>
                    <a:lnTo>
                      <a:pt x="461007" y="144364"/>
                    </a:lnTo>
                    <a:lnTo>
                      <a:pt x="461007" y="196752"/>
                    </a:lnTo>
                    <a:lnTo>
                      <a:pt x="415288" y="196752"/>
                    </a:lnTo>
                    <a:lnTo>
                      <a:pt x="415288" y="144364"/>
                    </a:lnTo>
                    <a:lnTo>
                      <a:pt x="356232" y="144364"/>
                    </a:lnTo>
                    <a:lnTo>
                      <a:pt x="356232" y="196752"/>
                    </a:lnTo>
                    <a:lnTo>
                      <a:pt x="310513" y="196752"/>
                    </a:lnTo>
                    <a:lnTo>
                      <a:pt x="310513" y="144364"/>
                    </a:lnTo>
                    <a:lnTo>
                      <a:pt x="263433" y="144364"/>
                    </a:lnTo>
                    <a:lnTo>
                      <a:pt x="263433" y="98644"/>
                    </a:lnTo>
                    <a:close/>
                    <a:moveTo>
                      <a:pt x="508088" y="52388"/>
                    </a:moveTo>
                    <a:lnTo>
                      <a:pt x="508088" y="98107"/>
                    </a:lnTo>
                    <a:lnTo>
                      <a:pt x="263434" y="98107"/>
                    </a:lnTo>
                    <a:lnTo>
                      <a:pt x="263434" y="52388"/>
                    </a:lnTo>
                    <a:lnTo>
                      <a:pt x="310514" y="52388"/>
                    </a:lnTo>
                    <a:lnTo>
                      <a:pt x="310514" y="0"/>
                    </a:lnTo>
                    <a:lnTo>
                      <a:pt x="356233" y="0"/>
                    </a:lnTo>
                    <a:lnTo>
                      <a:pt x="356233" y="52388"/>
                    </a:lnTo>
                    <a:lnTo>
                      <a:pt x="415289" y="52388"/>
                    </a:lnTo>
                    <a:lnTo>
                      <a:pt x="415289" y="0"/>
                    </a:lnTo>
                    <a:lnTo>
                      <a:pt x="461008" y="0"/>
                    </a:lnTo>
                    <a:lnTo>
                      <a:pt x="461008" y="52388"/>
                    </a:lnTo>
                    <a:close/>
                    <a:moveTo>
                      <a:pt x="781932" y="98644"/>
                    </a:moveTo>
                    <a:lnTo>
                      <a:pt x="781932" y="144364"/>
                    </a:lnTo>
                    <a:lnTo>
                      <a:pt x="734852" y="144364"/>
                    </a:lnTo>
                    <a:lnTo>
                      <a:pt x="734852" y="196752"/>
                    </a:lnTo>
                    <a:lnTo>
                      <a:pt x="689133" y="196752"/>
                    </a:lnTo>
                    <a:lnTo>
                      <a:pt x="689133" y="144364"/>
                    </a:lnTo>
                    <a:lnTo>
                      <a:pt x="630077" y="144364"/>
                    </a:lnTo>
                    <a:lnTo>
                      <a:pt x="630077" y="196752"/>
                    </a:lnTo>
                    <a:lnTo>
                      <a:pt x="584358" y="196752"/>
                    </a:lnTo>
                    <a:lnTo>
                      <a:pt x="584358" y="144364"/>
                    </a:lnTo>
                    <a:lnTo>
                      <a:pt x="537278" y="144364"/>
                    </a:lnTo>
                    <a:lnTo>
                      <a:pt x="537278" y="98644"/>
                    </a:lnTo>
                    <a:close/>
                    <a:moveTo>
                      <a:pt x="781933" y="52388"/>
                    </a:moveTo>
                    <a:lnTo>
                      <a:pt x="781933" y="98107"/>
                    </a:lnTo>
                    <a:lnTo>
                      <a:pt x="537279" y="98107"/>
                    </a:lnTo>
                    <a:lnTo>
                      <a:pt x="537279" y="52388"/>
                    </a:lnTo>
                    <a:lnTo>
                      <a:pt x="584359" y="52388"/>
                    </a:lnTo>
                    <a:lnTo>
                      <a:pt x="584359" y="0"/>
                    </a:lnTo>
                    <a:lnTo>
                      <a:pt x="630078" y="0"/>
                    </a:lnTo>
                    <a:lnTo>
                      <a:pt x="630078" y="52388"/>
                    </a:lnTo>
                    <a:lnTo>
                      <a:pt x="689134" y="52388"/>
                    </a:lnTo>
                    <a:lnTo>
                      <a:pt x="689134" y="0"/>
                    </a:lnTo>
                    <a:lnTo>
                      <a:pt x="734853" y="0"/>
                    </a:lnTo>
                    <a:lnTo>
                      <a:pt x="734853" y="52388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5A696349-80FF-48F5-B5E4-903513A5543B}"/>
                  </a:ext>
                </a:extLst>
              </p:cNvPr>
              <p:cNvSpPr/>
              <p:nvPr/>
            </p:nvSpPr>
            <p:spPr>
              <a:xfrm>
                <a:off x="4579532" y="4589613"/>
                <a:ext cx="307867" cy="299017"/>
              </a:xfrm>
              <a:prstGeom prst="rect">
                <a:avLst/>
              </a:prstGeom>
              <a:pattFill prst="plaid">
                <a:fgClr>
                  <a:srgbClr val="FFC000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7132BC27-D048-4842-BD0A-F94547443FFE}"/>
                  </a:ext>
                </a:extLst>
              </p:cNvPr>
              <p:cNvSpPr/>
              <p:nvPr/>
            </p:nvSpPr>
            <p:spPr>
              <a:xfrm>
                <a:off x="5031970" y="4589613"/>
                <a:ext cx="307867" cy="299017"/>
              </a:xfrm>
              <a:prstGeom prst="rect">
                <a:avLst/>
              </a:prstGeom>
              <a:pattFill prst="plaid">
                <a:fgClr>
                  <a:srgbClr val="FFC000">
                    <a:lumMod val="75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D04C4824-9E18-474E-AEF5-790E74477260}"/>
                </a:ext>
              </a:extLst>
            </p:cNvPr>
            <p:cNvGrpSpPr/>
            <p:nvPr/>
          </p:nvGrpSpPr>
          <p:grpSpPr>
            <a:xfrm>
              <a:off x="2298370" y="4437712"/>
              <a:ext cx="968832" cy="1270395"/>
              <a:chOff x="1740597" y="4437712"/>
              <a:chExt cx="968832" cy="1270395"/>
            </a:xfrm>
          </p:grpSpPr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3E4DC411-EA74-4C41-BCD1-660040936995}"/>
                  </a:ext>
                </a:extLst>
              </p:cNvPr>
              <p:cNvSpPr/>
              <p:nvPr/>
            </p:nvSpPr>
            <p:spPr>
              <a:xfrm>
                <a:off x="1740597" y="4902110"/>
                <a:ext cx="968832" cy="80599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77777910-9DD5-4E66-B1F1-FB0BC3C54458}"/>
                  </a:ext>
                </a:extLst>
              </p:cNvPr>
              <p:cNvSpPr/>
              <p:nvPr/>
            </p:nvSpPr>
            <p:spPr>
              <a:xfrm>
                <a:off x="1740597" y="4897078"/>
                <a:ext cx="968832" cy="10700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D3250205-6FB2-4A8B-89C8-2BBD727DF33E}"/>
                  </a:ext>
                </a:extLst>
              </p:cNvPr>
              <p:cNvSpPr/>
              <p:nvPr/>
            </p:nvSpPr>
            <p:spPr>
              <a:xfrm>
                <a:off x="1740597" y="4782778"/>
                <a:ext cx="968832" cy="107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CDC1589E-28A4-4808-AF71-0C3835F458C7}"/>
                  </a:ext>
                </a:extLst>
              </p:cNvPr>
              <p:cNvSpPr/>
              <p:nvPr/>
            </p:nvSpPr>
            <p:spPr>
              <a:xfrm>
                <a:off x="1740597" y="4437712"/>
                <a:ext cx="968832" cy="344699"/>
              </a:xfrm>
              <a:prstGeom prst="rect">
                <a:avLst/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85000"/>
                    <a:lumOff val="1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F119132-1C7D-4E69-8696-01A5C8E27C46}"/>
                </a:ext>
              </a:extLst>
            </p:cNvPr>
            <p:cNvGrpSpPr/>
            <p:nvPr/>
          </p:nvGrpSpPr>
          <p:grpSpPr>
            <a:xfrm>
              <a:off x="6654470" y="4437712"/>
              <a:ext cx="968832" cy="1270395"/>
              <a:chOff x="1740597" y="4437712"/>
              <a:chExt cx="968832" cy="1270395"/>
            </a:xfrm>
          </p:grpSpPr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CDD572A9-A0F0-47E4-9EDD-106D17B61086}"/>
                  </a:ext>
                </a:extLst>
              </p:cNvPr>
              <p:cNvSpPr/>
              <p:nvPr/>
            </p:nvSpPr>
            <p:spPr>
              <a:xfrm>
                <a:off x="1740597" y="4902110"/>
                <a:ext cx="968832" cy="80599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EC89354C-F413-49EB-B4C5-86234990669F}"/>
                  </a:ext>
                </a:extLst>
              </p:cNvPr>
              <p:cNvSpPr/>
              <p:nvPr/>
            </p:nvSpPr>
            <p:spPr>
              <a:xfrm>
                <a:off x="1740597" y="4897078"/>
                <a:ext cx="968832" cy="10700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362083E9-3B30-4B12-95C7-D635D7F60DF2}"/>
                  </a:ext>
                </a:extLst>
              </p:cNvPr>
              <p:cNvSpPr/>
              <p:nvPr/>
            </p:nvSpPr>
            <p:spPr>
              <a:xfrm>
                <a:off x="1740597" y="4782778"/>
                <a:ext cx="968832" cy="1070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EF4483F2-415F-4E8A-8B35-7D82C10A8328}"/>
                  </a:ext>
                </a:extLst>
              </p:cNvPr>
              <p:cNvSpPr/>
              <p:nvPr/>
            </p:nvSpPr>
            <p:spPr>
              <a:xfrm>
                <a:off x="1740597" y="4437712"/>
                <a:ext cx="968832" cy="344699"/>
              </a:xfrm>
              <a:prstGeom prst="rect">
                <a:avLst/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85000"/>
                    <a:lumOff val="1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4481FBFD-1B26-44E4-A2CC-02FB938BB7F1}"/>
                </a:ext>
              </a:extLst>
            </p:cNvPr>
            <p:cNvSpPr/>
            <p:nvPr/>
          </p:nvSpPr>
          <p:spPr>
            <a:xfrm>
              <a:off x="2290763" y="5722088"/>
              <a:ext cx="5329237" cy="564660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C5396B49-5EBB-4F9C-A638-D9ED5930E997}"/>
                </a:ext>
              </a:extLst>
            </p:cNvPr>
            <p:cNvSpPr/>
            <p:nvPr/>
          </p:nvSpPr>
          <p:spPr>
            <a:xfrm>
              <a:off x="2636713" y="5722337"/>
              <a:ext cx="4638675" cy="564660"/>
            </a:xfrm>
            <a:prstGeom prst="trapezoid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6FD8EB48-087D-4243-BA12-5BCEA2AA5ED9}"/>
                </a:ext>
              </a:extLst>
            </p:cNvPr>
            <p:cNvSpPr/>
            <p:nvPr/>
          </p:nvSpPr>
          <p:spPr>
            <a:xfrm>
              <a:off x="2851025" y="5722337"/>
              <a:ext cx="4210051" cy="564660"/>
            </a:xfrm>
            <a:prstGeom prst="trapezoid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565D1FA1-DD84-48D3-B125-0A083A5CD0B2}"/>
                </a:ext>
              </a:extLst>
            </p:cNvPr>
            <p:cNvSpPr/>
            <p:nvPr/>
          </p:nvSpPr>
          <p:spPr>
            <a:xfrm rot="10800000">
              <a:off x="2634207" y="2330450"/>
              <a:ext cx="4643686" cy="463550"/>
            </a:xfrm>
            <a:prstGeom prst="trapezoid">
              <a:avLst>
                <a:gd name="adj" fmla="val 66526"/>
              </a:avLst>
            </a:prstGeom>
            <a:pattFill prst="trellis">
              <a:fgClr>
                <a:sysClr val="windowText" lastClr="000000">
                  <a:lumMod val="85000"/>
                  <a:lumOff val="15000"/>
                </a:sys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4E17A999-8DC2-45B1-9771-A408B0E50DC8}"/>
                </a:ext>
              </a:extLst>
            </p:cNvPr>
            <p:cNvSpPr/>
            <p:nvPr/>
          </p:nvSpPr>
          <p:spPr>
            <a:xfrm rot="10800000">
              <a:off x="2765301" y="3626328"/>
              <a:ext cx="4381500" cy="507522"/>
            </a:xfrm>
            <a:prstGeom prst="trapezoid">
              <a:avLst>
                <a:gd name="adj" fmla="val 66526"/>
              </a:avLst>
            </a:prstGeom>
            <a:pattFill prst="trellis">
              <a:fgClr>
                <a:sysClr val="windowText" lastClr="000000">
                  <a:lumMod val="85000"/>
                  <a:lumOff val="15000"/>
                </a:sys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0EF7D88-E01F-42FE-8DA8-1C8BE84F79D7}"/>
                </a:ext>
              </a:extLst>
            </p:cNvPr>
            <p:cNvSpPr/>
            <p:nvPr/>
          </p:nvSpPr>
          <p:spPr>
            <a:xfrm rot="10800000">
              <a:off x="3205131" y="3973077"/>
              <a:ext cx="3501840" cy="145424"/>
            </a:xfrm>
            <a:custGeom>
              <a:avLst/>
              <a:gdLst>
                <a:gd name="connsiteX0" fmla="*/ 517590 w 4011287"/>
                <a:gd name="connsiteY0" fmla="*/ 166579 h 166579"/>
                <a:gd name="connsiteX1" fmla="*/ 0 w 4011287"/>
                <a:gd name="connsiteY1" fmla="*/ 166579 h 166579"/>
                <a:gd name="connsiteX2" fmla="*/ 0 w 4011287"/>
                <a:gd name="connsiteY2" fmla="*/ 110061 h 166579"/>
                <a:gd name="connsiteX3" fmla="*/ 56519 w 4011287"/>
                <a:gd name="connsiteY3" fmla="*/ 53542 h 166579"/>
                <a:gd name="connsiteX4" fmla="*/ 160687 w 4011287"/>
                <a:gd name="connsiteY4" fmla="*/ 53542 h 166579"/>
                <a:gd name="connsiteX5" fmla="*/ 161226 w 4011287"/>
                <a:gd name="connsiteY5" fmla="*/ 50870 h 166579"/>
                <a:gd name="connsiteX6" fmla="*/ 237971 w 4011287"/>
                <a:gd name="connsiteY6" fmla="*/ 0 h 166579"/>
                <a:gd name="connsiteX7" fmla="*/ 279619 w 4011287"/>
                <a:gd name="connsiteY7" fmla="*/ 0 h 166579"/>
                <a:gd name="connsiteX8" fmla="*/ 356364 w 4011287"/>
                <a:gd name="connsiteY8" fmla="*/ 50870 h 166579"/>
                <a:gd name="connsiteX9" fmla="*/ 356903 w 4011287"/>
                <a:gd name="connsiteY9" fmla="*/ 53542 h 166579"/>
                <a:gd name="connsiteX10" fmla="*/ 461071 w 4011287"/>
                <a:gd name="connsiteY10" fmla="*/ 53542 h 166579"/>
                <a:gd name="connsiteX11" fmla="*/ 517590 w 4011287"/>
                <a:gd name="connsiteY11" fmla="*/ 110061 h 166579"/>
                <a:gd name="connsiteX12" fmla="*/ 517590 w 4011287"/>
                <a:gd name="connsiteY12" fmla="*/ 166579 h 166579"/>
                <a:gd name="connsiteX13" fmla="*/ 1099872 w 4011287"/>
                <a:gd name="connsiteY13" fmla="*/ 166579 h 166579"/>
                <a:gd name="connsiteX14" fmla="*/ 582282 w 4011287"/>
                <a:gd name="connsiteY14" fmla="*/ 166579 h 166579"/>
                <a:gd name="connsiteX15" fmla="*/ 582282 w 4011287"/>
                <a:gd name="connsiteY15" fmla="*/ 110061 h 166579"/>
                <a:gd name="connsiteX16" fmla="*/ 638801 w 4011287"/>
                <a:gd name="connsiteY16" fmla="*/ 53542 h 166579"/>
                <a:gd name="connsiteX17" fmla="*/ 742969 w 4011287"/>
                <a:gd name="connsiteY17" fmla="*/ 53542 h 166579"/>
                <a:gd name="connsiteX18" fmla="*/ 743508 w 4011287"/>
                <a:gd name="connsiteY18" fmla="*/ 50870 h 166579"/>
                <a:gd name="connsiteX19" fmla="*/ 820253 w 4011287"/>
                <a:gd name="connsiteY19" fmla="*/ 0 h 166579"/>
                <a:gd name="connsiteX20" fmla="*/ 861901 w 4011287"/>
                <a:gd name="connsiteY20" fmla="*/ 0 h 166579"/>
                <a:gd name="connsiteX21" fmla="*/ 938646 w 4011287"/>
                <a:gd name="connsiteY21" fmla="*/ 50870 h 166579"/>
                <a:gd name="connsiteX22" fmla="*/ 939185 w 4011287"/>
                <a:gd name="connsiteY22" fmla="*/ 53542 h 166579"/>
                <a:gd name="connsiteX23" fmla="*/ 1043353 w 4011287"/>
                <a:gd name="connsiteY23" fmla="*/ 53542 h 166579"/>
                <a:gd name="connsiteX24" fmla="*/ 1099872 w 4011287"/>
                <a:gd name="connsiteY24" fmla="*/ 110061 h 166579"/>
                <a:gd name="connsiteX25" fmla="*/ 1099872 w 4011287"/>
                <a:gd name="connsiteY25" fmla="*/ 166579 h 166579"/>
                <a:gd name="connsiteX26" fmla="*/ 1682155 w 4011287"/>
                <a:gd name="connsiteY26" fmla="*/ 166579 h 166579"/>
                <a:gd name="connsiteX27" fmla="*/ 1164565 w 4011287"/>
                <a:gd name="connsiteY27" fmla="*/ 166579 h 166579"/>
                <a:gd name="connsiteX28" fmla="*/ 1164565 w 4011287"/>
                <a:gd name="connsiteY28" fmla="*/ 110061 h 166579"/>
                <a:gd name="connsiteX29" fmla="*/ 1221084 w 4011287"/>
                <a:gd name="connsiteY29" fmla="*/ 53542 h 166579"/>
                <a:gd name="connsiteX30" fmla="*/ 1325252 w 4011287"/>
                <a:gd name="connsiteY30" fmla="*/ 53542 h 166579"/>
                <a:gd name="connsiteX31" fmla="*/ 1325791 w 4011287"/>
                <a:gd name="connsiteY31" fmla="*/ 50870 h 166579"/>
                <a:gd name="connsiteX32" fmla="*/ 1402536 w 4011287"/>
                <a:gd name="connsiteY32" fmla="*/ 0 h 166579"/>
                <a:gd name="connsiteX33" fmla="*/ 1444184 w 4011287"/>
                <a:gd name="connsiteY33" fmla="*/ 0 h 166579"/>
                <a:gd name="connsiteX34" fmla="*/ 1520929 w 4011287"/>
                <a:gd name="connsiteY34" fmla="*/ 50870 h 166579"/>
                <a:gd name="connsiteX35" fmla="*/ 1521468 w 4011287"/>
                <a:gd name="connsiteY35" fmla="*/ 53542 h 166579"/>
                <a:gd name="connsiteX36" fmla="*/ 1625636 w 4011287"/>
                <a:gd name="connsiteY36" fmla="*/ 53542 h 166579"/>
                <a:gd name="connsiteX37" fmla="*/ 1682155 w 4011287"/>
                <a:gd name="connsiteY37" fmla="*/ 110061 h 166579"/>
                <a:gd name="connsiteX38" fmla="*/ 1682155 w 4011287"/>
                <a:gd name="connsiteY38" fmla="*/ 166579 h 166579"/>
                <a:gd name="connsiteX39" fmla="*/ 2264438 w 4011287"/>
                <a:gd name="connsiteY39" fmla="*/ 166579 h 166579"/>
                <a:gd name="connsiteX40" fmla="*/ 1746848 w 4011287"/>
                <a:gd name="connsiteY40" fmla="*/ 166579 h 166579"/>
                <a:gd name="connsiteX41" fmla="*/ 1746848 w 4011287"/>
                <a:gd name="connsiteY41" fmla="*/ 110061 h 166579"/>
                <a:gd name="connsiteX42" fmla="*/ 1803367 w 4011287"/>
                <a:gd name="connsiteY42" fmla="*/ 53542 h 166579"/>
                <a:gd name="connsiteX43" fmla="*/ 1907535 w 4011287"/>
                <a:gd name="connsiteY43" fmla="*/ 53542 h 166579"/>
                <a:gd name="connsiteX44" fmla="*/ 1908074 w 4011287"/>
                <a:gd name="connsiteY44" fmla="*/ 50870 h 166579"/>
                <a:gd name="connsiteX45" fmla="*/ 1984819 w 4011287"/>
                <a:gd name="connsiteY45" fmla="*/ 0 h 166579"/>
                <a:gd name="connsiteX46" fmla="*/ 2026467 w 4011287"/>
                <a:gd name="connsiteY46" fmla="*/ 0 h 166579"/>
                <a:gd name="connsiteX47" fmla="*/ 2103212 w 4011287"/>
                <a:gd name="connsiteY47" fmla="*/ 50870 h 166579"/>
                <a:gd name="connsiteX48" fmla="*/ 2103751 w 4011287"/>
                <a:gd name="connsiteY48" fmla="*/ 53542 h 166579"/>
                <a:gd name="connsiteX49" fmla="*/ 2207919 w 4011287"/>
                <a:gd name="connsiteY49" fmla="*/ 53542 h 166579"/>
                <a:gd name="connsiteX50" fmla="*/ 2264438 w 4011287"/>
                <a:gd name="connsiteY50" fmla="*/ 110061 h 166579"/>
                <a:gd name="connsiteX51" fmla="*/ 2264438 w 4011287"/>
                <a:gd name="connsiteY51" fmla="*/ 166579 h 166579"/>
                <a:gd name="connsiteX52" fmla="*/ 2846720 w 4011287"/>
                <a:gd name="connsiteY52" fmla="*/ 166579 h 166579"/>
                <a:gd name="connsiteX53" fmla="*/ 2329131 w 4011287"/>
                <a:gd name="connsiteY53" fmla="*/ 166579 h 166579"/>
                <a:gd name="connsiteX54" fmla="*/ 2329131 w 4011287"/>
                <a:gd name="connsiteY54" fmla="*/ 110061 h 166579"/>
                <a:gd name="connsiteX55" fmla="*/ 2385650 w 4011287"/>
                <a:gd name="connsiteY55" fmla="*/ 53542 h 166579"/>
                <a:gd name="connsiteX56" fmla="*/ 2489818 w 4011287"/>
                <a:gd name="connsiteY56" fmla="*/ 53542 h 166579"/>
                <a:gd name="connsiteX57" fmla="*/ 2490357 w 4011287"/>
                <a:gd name="connsiteY57" fmla="*/ 50870 h 166579"/>
                <a:gd name="connsiteX58" fmla="*/ 2567102 w 4011287"/>
                <a:gd name="connsiteY58" fmla="*/ 0 h 166579"/>
                <a:gd name="connsiteX59" fmla="*/ 2608750 w 4011287"/>
                <a:gd name="connsiteY59" fmla="*/ 0 h 166579"/>
                <a:gd name="connsiteX60" fmla="*/ 2685495 w 4011287"/>
                <a:gd name="connsiteY60" fmla="*/ 50870 h 166579"/>
                <a:gd name="connsiteX61" fmla="*/ 2686034 w 4011287"/>
                <a:gd name="connsiteY61" fmla="*/ 53542 h 166579"/>
                <a:gd name="connsiteX62" fmla="*/ 2790202 w 4011287"/>
                <a:gd name="connsiteY62" fmla="*/ 53542 h 166579"/>
                <a:gd name="connsiteX63" fmla="*/ 2846721 w 4011287"/>
                <a:gd name="connsiteY63" fmla="*/ 110061 h 166579"/>
                <a:gd name="connsiteX64" fmla="*/ 2846720 w 4011287"/>
                <a:gd name="connsiteY64" fmla="*/ 166579 h 166579"/>
                <a:gd name="connsiteX65" fmla="*/ 3429003 w 4011287"/>
                <a:gd name="connsiteY65" fmla="*/ 166579 h 166579"/>
                <a:gd name="connsiteX66" fmla="*/ 2911414 w 4011287"/>
                <a:gd name="connsiteY66" fmla="*/ 166579 h 166579"/>
                <a:gd name="connsiteX67" fmla="*/ 2911414 w 4011287"/>
                <a:gd name="connsiteY67" fmla="*/ 110061 h 166579"/>
                <a:gd name="connsiteX68" fmla="*/ 2967933 w 4011287"/>
                <a:gd name="connsiteY68" fmla="*/ 53542 h 166579"/>
                <a:gd name="connsiteX69" fmla="*/ 3072101 w 4011287"/>
                <a:gd name="connsiteY69" fmla="*/ 53542 h 166579"/>
                <a:gd name="connsiteX70" fmla="*/ 3072640 w 4011287"/>
                <a:gd name="connsiteY70" fmla="*/ 50870 h 166579"/>
                <a:gd name="connsiteX71" fmla="*/ 3149385 w 4011287"/>
                <a:gd name="connsiteY71" fmla="*/ 0 h 166579"/>
                <a:gd name="connsiteX72" fmla="*/ 3191032 w 4011287"/>
                <a:gd name="connsiteY72" fmla="*/ 0 h 166579"/>
                <a:gd name="connsiteX73" fmla="*/ 3267777 w 4011287"/>
                <a:gd name="connsiteY73" fmla="*/ 50870 h 166579"/>
                <a:gd name="connsiteX74" fmla="*/ 3268316 w 4011287"/>
                <a:gd name="connsiteY74" fmla="*/ 53542 h 166579"/>
                <a:gd name="connsiteX75" fmla="*/ 3372485 w 4011287"/>
                <a:gd name="connsiteY75" fmla="*/ 53542 h 166579"/>
                <a:gd name="connsiteX76" fmla="*/ 3429004 w 4011287"/>
                <a:gd name="connsiteY76" fmla="*/ 110061 h 166579"/>
                <a:gd name="connsiteX77" fmla="*/ 3429003 w 4011287"/>
                <a:gd name="connsiteY77" fmla="*/ 166579 h 166579"/>
                <a:gd name="connsiteX78" fmla="*/ 4011286 w 4011287"/>
                <a:gd name="connsiteY78" fmla="*/ 166579 h 166579"/>
                <a:gd name="connsiteX79" fmla="*/ 3493697 w 4011287"/>
                <a:gd name="connsiteY79" fmla="*/ 166579 h 166579"/>
                <a:gd name="connsiteX80" fmla="*/ 3493697 w 4011287"/>
                <a:gd name="connsiteY80" fmla="*/ 110061 h 166579"/>
                <a:gd name="connsiteX81" fmla="*/ 3550216 w 4011287"/>
                <a:gd name="connsiteY81" fmla="*/ 53542 h 166579"/>
                <a:gd name="connsiteX82" fmla="*/ 3654384 w 4011287"/>
                <a:gd name="connsiteY82" fmla="*/ 53542 h 166579"/>
                <a:gd name="connsiteX83" fmla="*/ 3654923 w 4011287"/>
                <a:gd name="connsiteY83" fmla="*/ 50870 h 166579"/>
                <a:gd name="connsiteX84" fmla="*/ 3731668 w 4011287"/>
                <a:gd name="connsiteY84" fmla="*/ 0 h 166579"/>
                <a:gd name="connsiteX85" fmla="*/ 3773315 w 4011287"/>
                <a:gd name="connsiteY85" fmla="*/ 0 h 166579"/>
                <a:gd name="connsiteX86" fmla="*/ 3850060 w 4011287"/>
                <a:gd name="connsiteY86" fmla="*/ 50870 h 166579"/>
                <a:gd name="connsiteX87" fmla="*/ 3850599 w 4011287"/>
                <a:gd name="connsiteY87" fmla="*/ 53542 h 166579"/>
                <a:gd name="connsiteX88" fmla="*/ 3954768 w 4011287"/>
                <a:gd name="connsiteY88" fmla="*/ 53542 h 166579"/>
                <a:gd name="connsiteX89" fmla="*/ 4011287 w 4011287"/>
                <a:gd name="connsiteY89" fmla="*/ 110061 h 166579"/>
                <a:gd name="connsiteX90" fmla="*/ 4011286 w 4011287"/>
                <a:gd name="connsiteY90" fmla="*/ 166579 h 16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011287" h="166579">
                  <a:moveTo>
                    <a:pt x="517590" y="166579"/>
                  </a:moveTo>
                  <a:lnTo>
                    <a:pt x="0" y="166579"/>
                  </a:lnTo>
                  <a:lnTo>
                    <a:pt x="0" y="110061"/>
                  </a:lnTo>
                  <a:cubicBezTo>
                    <a:pt x="0" y="78846"/>
                    <a:pt x="25305" y="53542"/>
                    <a:pt x="56519" y="53542"/>
                  </a:cubicBezTo>
                  <a:lnTo>
                    <a:pt x="160687" y="53542"/>
                  </a:lnTo>
                  <a:lnTo>
                    <a:pt x="161226" y="50870"/>
                  </a:lnTo>
                  <a:cubicBezTo>
                    <a:pt x="173870" y="20976"/>
                    <a:pt x="203471" y="0"/>
                    <a:pt x="237971" y="0"/>
                  </a:cubicBezTo>
                  <a:lnTo>
                    <a:pt x="279619" y="0"/>
                  </a:lnTo>
                  <a:cubicBezTo>
                    <a:pt x="314118" y="0"/>
                    <a:pt x="343719" y="20976"/>
                    <a:pt x="356364" y="50870"/>
                  </a:cubicBezTo>
                  <a:lnTo>
                    <a:pt x="356903" y="53542"/>
                  </a:lnTo>
                  <a:lnTo>
                    <a:pt x="461071" y="53542"/>
                  </a:lnTo>
                  <a:cubicBezTo>
                    <a:pt x="492286" y="53542"/>
                    <a:pt x="517590" y="78846"/>
                    <a:pt x="517590" y="110061"/>
                  </a:cubicBezTo>
                  <a:cubicBezTo>
                    <a:pt x="517590" y="128900"/>
                    <a:pt x="517590" y="147740"/>
                    <a:pt x="517590" y="166579"/>
                  </a:cubicBezTo>
                  <a:close/>
                  <a:moveTo>
                    <a:pt x="1099872" y="166579"/>
                  </a:moveTo>
                  <a:lnTo>
                    <a:pt x="582282" y="166579"/>
                  </a:lnTo>
                  <a:lnTo>
                    <a:pt x="582282" y="110061"/>
                  </a:lnTo>
                  <a:cubicBezTo>
                    <a:pt x="582282" y="78846"/>
                    <a:pt x="607587" y="53542"/>
                    <a:pt x="638801" y="53542"/>
                  </a:cubicBezTo>
                  <a:lnTo>
                    <a:pt x="742969" y="53542"/>
                  </a:lnTo>
                  <a:lnTo>
                    <a:pt x="743508" y="50870"/>
                  </a:lnTo>
                  <a:cubicBezTo>
                    <a:pt x="756152" y="20976"/>
                    <a:pt x="785753" y="0"/>
                    <a:pt x="820253" y="0"/>
                  </a:cubicBezTo>
                  <a:lnTo>
                    <a:pt x="861901" y="0"/>
                  </a:lnTo>
                  <a:cubicBezTo>
                    <a:pt x="896400" y="0"/>
                    <a:pt x="926001" y="20976"/>
                    <a:pt x="938646" y="50870"/>
                  </a:cubicBezTo>
                  <a:lnTo>
                    <a:pt x="939185" y="53542"/>
                  </a:lnTo>
                  <a:lnTo>
                    <a:pt x="1043353" y="53542"/>
                  </a:lnTo>
                  <a:cubicBezTo>
                    <a:pt x="1074568" y="53542"/>
                    <a:pt x="1099872" y="78846"/>
                    <a:pt x="1099872" y="110061"/>
                  </a:cubicBezTo>
                  <a:cubicBezTo>
                    <a:pt x="1099872" y="128900"/>
                    <a:pt x="1099872" y="147740"/>
                    <a:pt x="1099872" y="166579"/>
                  </a:cubicBezTo>
                  <a:close/>
                  <a:moveTo>
                    <a:pt x="1682155" y="166579"/>
                  </a:moveTo>
                  <a:lnTo>
                    <a:pt x="1164565" y="166579"/>
                  </a:lnTo>
                  <a:lnTo>
                    <a:pt x="1164565" y="110061"/>
                  </a:lnTo>
                  <a:cubicBezTo>
                    <a:pt x="1164565" y="78846"/>
                    <a:pt x="1189870" y="53542"/>
                    <a:pt x="1221084" y="53542"/>
                  </a:cubicBezTo>
                  <a:lnTo>
                    <a:pt x="1325252" y="53542"/>
                  </a:lnTo>
                  <a:lnTo>
                    <a:pt x="1325791" y="50870"/>
                  </a:lnTo>
                  <a:cubicBezTo>
                    <a:pt x="1338435" y="20976"/>
                    <a:pt x="1368036" y="0"/>
                    <a:pt x="1402536" y="0"/>
                  </a:cubicBezTo>
                  <a:lnTo>
                    <a:pt x="1444184" y="0"/>
                  </a:lnTo>
                  <a:cubicBezTo>
                    <a:pt x="1478683" y="0"/>
                    <a:pt x="1508284" y="20976"/>
                    <a:pt x="1520929" y="50870"/>
                  </a:cubicBezTo>
                  <a:lnTo>
                    <a:pt x="1521468" y="53542"/>
                  </a:lnTo>
                  <a:lnTo>
                    <a:pt x="1625636" y="53542"/>
                  </a:lnTo>
                  <a:cubicBezTo>
                    <a:pt x="1656851" y="53542"/>
                    <a:pt x="1682155" y="78846"/>
                    <a:pt x="1682155" y="110061"/>
                  </a:cubicBezTo>
                  <a:cubicBezTo>
                    <a:pt x="1682155" y="128900"/>
                    <a:pt x="1682155" y="147740"/>
                    <a:pt x="1682155" y="166579"/>
                  </a:cubicBezTo>
                  <a:close/>
                  <a:moveTo>
                    <a:pt x="2264438" y="166579"/>
                  </a:moveTo>
                  <a:lnTo>
                    <a:pt x="1746848" y="166579"/>
                  </a:lnTo>
                  <a:lnTo>
                    <a:pt x="1746848" y="110061"/>
                  </a:lnTo>
                  <a:cubicBezTo>
                    <a:pt x="1746848" y="78846"/>
                    <a:pt x="1772153" y="53542"/>
                    <a:pt x="1803367" y="53542"/>
                  </a:cubicBezTo>
                  <a:lnTo>
                    <a:pt x="1907535" y="53542"/>
                  </a:lnTo>
                  <a:lnTo>
                    <a:pt x="1908074" y="50870"/>
                  </a:lnTo>
                  <a:cubicBezTo>
                    <a:pt x="1920718" y="20976"/>
                    <a:pt x="1950319" y="0"/>
                    <a:pt x="1984819" y="0"/>
                  </a:cubicBezTo>
                  <a:lnTo>
                    <a:pt x="2026467" y="0"/>
                  </a:lnTo>
                  <a:cubicBezTo>
                    <a:pt x="2060966" y="0"/>
                    <a:pt x="2090567" y="20976"/>
                    <a:pt x="2103212" y="50870"/>
                  </a:cubicBezTo>
                  <a:lnTo>
                    <a:pt x="2103751" y="53542"/>
                  </a:lnTo>
                  <a:lnTo>
                    <a:pt x="2207919" y="53542"/>
                  </a:lnTo>
                  <a:cubicBezTo>
                    <a:pt x="2239134" y="53542"/>
                    <a:pt x="2264438" y="78846"/>
                    <a:pt x="2264438" y="110061"/>
                  </a:cubicBezTo>
                  <a:cubicBezTo>
                    <a:pt x="2264438" y="128900"/>
                    <a:pt x="2264438" y="147740"/>
                    <a:pt x="2264438" y="166579"/>
                  </a:cubicBezTo>
                  <a:close/>
                  <a:moveTo>
                    <a:pt x="2846720" y="166579"/>
                  </a:moveTo>
                  <a:lnTo>
                    <a:pt x="2329131" y="166579"/>
                  </a:lnTo>
                  <a:lnTo>
                    <a:pt x="2329131" y="110061"/>
                  </a:lnTo>
                  <a:cubicBezTo>
                    <a:pt x="2329131" y="78846"/>
                    <a:pt x="2354436" y="53542"/>
                    <a:pt x="2385650" y="53542"/>
                  </a:cubicBezTo>
                  <a:lnTo>
                    <a:pt x="2489818" y="53542"/>
                  </a:lnTo>
                  <a:lnTo>
                    <a:pt x="2490357" y="50870"/>
                  </a:lnTo>
                  <a:cubicBezTo>
                    <a:pt x="2503001" y="20976"/>
                    <a:pt x="2532602" y="0"/>
                    <a:pt x="2567102" y="0"/>
                  </a:cubicBezTo>
                  <a:lnTo>
                    <a:pt x="2608750" y="0"/>
                  </a:lnTo>
                  <a:cubicBezTo>
                    <a:pt x="2643249" y="0"/>
                    <a:pt x="2672850" y="20976"/>
                    <a:pt x="2685495" y="50870"/>
                  </a:cubicBezTo>
                  <a:lnTo>
                    <a:pt x="2686034" y="53542"/>
                  </a:lnTo>
                  <a:lnTo>
                    <a:pt x="2790202" y="53542"/>
                  </a:lnTo>
                  <a:cubicBezTo>
                    <a:pt x="2821417" y="53542"/>
                    <a:pt x="2846721" y="78846"/>
                    <a:pt x="2846721" y="110061"/>
                  </a:cubicBezTo>
                  <a:cubicBezTo>
                    <a:pt x="2846721" y="128900"/>
                    <a:pt x="2846720" y="147740"/>
                    <a:pt x="2846720" y="166579"/>
                  </a:cubicBezTo>
                  <a:close/>
                  <a:moveTo>
                    <a:pt x="3429003" y="166579"/>
                  </a:moveTo>
                  <a:lnTo>
                    <a:pt x="2911414" y="166579"/>
                  </a:lnTo>
                  <a:lnTo>
                    <a:pt x="2911414" y="110061"/>
                  </a:lnTo>
                  <a:cubicBezTo>
                    <a:pt x="2911414" y="78846"/>
                    <a:pt x="2936718" y="53542"/>
                    <a:pt x="2967933" y="53542"/>
                  </a:cubicBezTo>
                  <a:lnTo>
                    <a:pt x="3072101" y="53542"/>
                  </a:lnTo>
                  <a:lnTo>
                    <a:pt x="3072640" y="50870"/>
                  </a:lnTo>
                  <a:cubicBezTo>
                    <a:pt x="3085284" y="20976"/>
                    <a:pt x="3114885" y="0"/>
                    <a:pt x="3149385" y="0"/>
                  </a:cubicBezTo>
                  <a:lnTo>
                    <a:pt x="3191032" y="0"/>
                  </a:lnTo>
                  <a:cubicBezTo>
                    <a:pt x="3225532" y="0"/>
                    <a:pt x="3255133" y="20976"/>
                    <a:pt x="3267777" y="50870"/>
                  </a:cubicBezTo>
                  <a:lnTo>
                    <a:pt x="3268316" y="53542"/>
                  </a:lnTo>
                  <a:lnTo>
                    <a:pt x="3372485" y="53542"/>
                  </a:lnTo>
                  <a:cubicBezTo>
                    <a:pt x="3403700" y="53542"/>
                    <a:pt x="3429004" y="78846"/>
                    <a:pt x="3429004" y="110061"/>
                  </a:cubicBezTo>
                  <a:cubicBezTo>
                    <a:pt x="3429004" y="128900"/>
                    <a:pt x="3429003" y="147740"/>
                    <a:pt x="3429003" y="166579"/>
                  </a:cubicBezTo>
                  <a:close/>
                  <a:moveTo>
                    <a:pt x="4011286" y="166579"/>
                  </a:moveTo>
                  <a:lnTo>
                    <a:pt x="3493697" y="166579"/>
                  </a:lnTo>
                  <a:lnTo>
                    <a:pt x="3493697" y="110061"/>
                  </a:lnTo>
                  <a:cubicBezTo>
                    <a:pt x="3493697" y="78846"/>
                    <a:pt x="3519001" y="53542"/>
                    <a:pt x="3550216" y="53542"/>
                  </a:cubicBezTo>
                  <a:lnTo>
                    <a:pt x="3654384" y="53542"/>
                  </a:lnTo>
                  <a:lnTo>
                    <a:pt x="3654923" y="50870"/>
                  </a:lnTo>
                  <a:cubicBezTo>
                    <a:pt x="3667567" y="20976"/>
                    <a:pt x="3697168" y="0"/>
                    <a:pt x="3731668" y="0"/>
                  </a:cubicBezTo>
                  <a:lnTo>
                    <a:pt x="3773315" y="0"/>
                  </a:lnTo>
                  <a:cubicBezTo>
                    <a:pt x="3807815" y="0"/>
                    <a:pt x="3837416" y="20976"/>
                    <a:pt x="3850060" y="50870"/>
                  </a:cubicBezTo>
                  <a:lnTo>
                    <a:pt x="3850599" y="53542"/>
                  </a:lnTo>
                  <a:lnTo>
                    <a:pt x="3954768" y="53542"/>
                  </a:lnTo>
                  <a:cubicBezTo>
                    <a:pt x="3985983" y="53542"/>
                    <a:pt x="4011287" y="78846"/>
                    <a:pt x="4011287" y="110061"/>
                  </a:cubicBezTo>
                  <a:cubicBezTo>
                    <a:pt x="4011287" y="128900"/>
                    <a:pt x="4011286" y="147740"/>
                    <a:pt x="4011286" y="166579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657F7BF-9657-472C-B29A-AC06F0C660FE}"/>
                </a:ext>
              </a:extLst>
            </p:cNvPr>
            <p:cNvSpPr/>
            <p:nvPr/>
          </p:nvSpPr>
          <p:spPr>
            <a:xfrm rot="10800000">
              <a:off x="3059080" y="3894300"/>
              <a:ext cx="3793942" cy="157554"/>
            </a:xfrm>
            <a:custGeom>
              <a:avLst/>
              <a:gdLst>
                <a:gd name="connsiteX0" fmla="*/ 517590 w 4011287"/>
                <a:gd name="connsiteY0" fmla="*/ 166579 h 166579"/>
                <a:gd name="connsiteX1" fmla="*/ 0 w 4011287"/>
                <a:gd name="connsiteY1" fmla="*/ 166579 h 166579"/>
                <a:gd name="connsiteX2" fmla="*/ 0 w 4011287"/>
                <a:gd name="connsiteY2" fmla="*/ 110061 h 166579"/>
                <a:gd name="connsiteX3" fmla="*/ 56519 w 4011287"/>
                <a:gd name="connsiteY3" fmla="*/ 53542 h 166579"/>
                <a:gd name="connsiteX4" fmla="*/ 160687 w 4011287"/>
                <a:gd name="connsiteY4" fmla="*/ 53542 h 166579"/>
                <a:gd name="connsiteX5" fmla="*/ 161226 w 4011287"/>
                <a:gd name="connsiteY5" fmla="*/ 50870 h 166579"/>
                <a:gd name="connsiteX6" fmla="*/ 237971 w 4011287"/>
                <a:gd name="connsiteY6" fmla="*/ 0 h 166579"/>
                <a:gd name="connsiteX7" fmla="*/ 279619 w 4011287"/>
                <a:gd name="connsiteY7" fmla="*/ 0 h 166579"/>
                <a:gd name="connsiteX8" fmla="*/ 356364 w 4011287"/>
                <a:gd name="connsiteY8" fmla="*/ 50870 h 166579"/>
                <a:gd name="connsiteX9" fmla="*/ 356903 w 4011287"/>
                <a:gd name="connsiteY9" fmla="*/ 53542 h 166579"/>
                <a:gd name="connsiteX10" fmla="*/ 461071 w 4011287"/>
                <a:gd name="connsiteY10" fmla="*/ 53542 h 166579"/>
                <a:gd name="connsiteX11" fmla="*/ 517590 w 4011287"/>
                <a:gd name="connsiteY11" fmla="*/ 110061 h 166579"/>
                <a:gd name="connsiteX12" fmla="*/ 517590 w 4011287"/>
                <a:gd name="connsiteY12" fmla="*/ 166579 h 166579"/>
                <a:gd name="connsiteX13" fmla="*/ 1099872 w 4011287"/>
                <a:gd name="connsiteY13" fmla="*/ 166579 h 166579"/>
                <a:gd name="connsiteX14" fmla="*/ 582282 w 4011287"/>
                <a:gd name="connsiteY14" fmla="*/ 166579 h 166579"/>
                <a:gd name="connsiteX15" fmla="*/ 582282 w 4011287"/>
                <a:gd name="connsiteY15" fmla="*/ 110061 h 166579"/>
                <a:gd name="connsiteX16" fmla="*/ 638801 w 4011287"/>
                <a:gd name="connsiteY16" fmla="*/ 53542 h 166579"/>
                <a:gd name="connsiteX17" fmla="*/ 742969 w 4011287"/>
                <a:gd name="connsiteY17" fmla="*/ 53542 h 166579"/>
                <a:gd name="connsiteX18" fmla="*/ 743508 w 4011287"/>
                <a:gd name="connsiteY18" fmla="*/ 50870 h 166579"/>
                <a:gd name="connsiteX19" fmla="*/ 820253 w 4011287"/>
                <a:gd name="connsiteY19" fmla="*/ 0 h 166579"/>
                <a:gd name="connsiteX20" fmla="*/ 861901 w 4011287"/>
                <a:gd name="connsiteY20" fmla="*/ 0 h 166579"/>
                <a:gd name="connsiteX21" fmla="*/ 938646 w 4011287"/>
                <a:gd name="connsiteY21" fmla="*/ 50870 h 166579"/>
                <a:gd name="connsiteX22" fmla="*/ 939185 w 4011287"/>
                <a:gd name="connsiteY22" fmla="*/ 53542 h 166579"/>
                <a:gd name="connsiteX23" fmla="*/ 1043353 w 4011287"/>
                <a:gd name="connsiteY23" fmla="*/ 53542 h 166579"/>
                <a:gd name="connsiteX24" fmla="*/ 1099872 w 4011287"/>
                <a:gd name="connsiteY24" fmla="*/ 110061 h 166579"/>
                <a:gd name="connsiteX25" fmla="*/ 1099872 w 4011287"/>
                <a:gd name="connsiteY25" fmla="*/ 166579 h 166579"/>
                <a:gd name="connsiteX26" fmla="*/ 1682155 w 4011287"/>
                <a:gd name="connsiteY26" fmla="*/ 166579 h 166579"/>
                <a:gd name="connsiteX27" fmla="*/ 1164565 w 4011287"/>
                <a:gd name="connsiteY27" fmla="*/ 166579 h 166579"/>
                <a:gd name="connsiteX28" fmla="*/ 1164565 w 4011287"/>
                <a:gd name="connsiteY28" fmla="*/ 110061 h 166579"/>
                <a:gd name="connsiteX29" fmla="*/ 1221084 w 4011287"/>
                <a:gd name="connsiteY29" fmla="*/ 53542 h 166579"/>
                <a:gd name="connsiteX30" fmla="*/ 1325252 w 4011287"/>
                <a:gd name="connsiteY30" fmla="*/ 53542 h 166579"/>
                <a:gd name="connsiteX31" fmla="*/ 1325791 w 4011287"/>
                <a:gd name="connsiteY31" fmla="*/ 50870 h 166579"/>
                <a:gd name="connsiteX32" fmla="*/ 1402536 w 4011287"/>
                <a:gd name="connsiteY32" fmla="*/ 0 h 166579"/>
                <a:gd name="connsiteX33" fmla="*/ 1444184 w 4011287"/>
                <a:gd name="connsiteY33" fmla="*/ 0 h 166579"/>
                <a:gd name="connsiteX34" fmla="*/ 1520929 w 4011287"/>
                <a:gd name="connsiteY34" fmla="*/ 50870 h 166579"/>
                <a:gd name="connsiteX35" fmla="*/ 1521468 w 4011287"/>
                <a:gd name="connsiteY35" fmla="*/ 53542 h 166579"/>
                <a:gd name="connsiteX36" fmla="*/ 1625636 w 4011287"/>
                <a:gd name="connsiteY36" fmla="*/ 53542 h 166579"/>
                <a:gd name="connsiteX37" fmla="*/ 1682155 w 4011287"/>
                <a:gd name="connsiteY37" fmla="*/ 110061 h 166579"/>
                <a:gd name="connsiteX38" fmla="*/ 1682155 w 4011287"/>
                <a:gd name="connsiteY38" fmla="*/ 166579 h 166579"/>
                <a:gd name="connsiteX39" fmla="*/ 2264438 w 4011287"/>
                <a:gd name="connsiteY39" fmla="*/ 166579 h 166579"/>
                <a:gd name="connsiteX40" fmla="*/ 1746848 w 4011287"/>
                <a:gd name="connsiteY40" fmla="*/ 166579 h 166579"/>
                <a:gd name="connsiteX41" fmla="*/ 1746848 w 4011287"/>
                <a:gd name="connsiteY41" fmla="*/ 110061 h 166579"/>
                <a:gd name="connsiteX42" fmla="*/ 1803367 w 4011287"/>
                <a:gd name="connsiteY42" fmla="*/ 53542 h 166579"/>
                <a:gd name="connsiteX43" fmla="*/ 1907535 w 4011287"/>
                <a:gd name="connsiteY43" fmla="*/ 53542 h 166579"/>
                <a:gd name="connsiteX44" fmla="*/ 1908074 w 4011287"/>
                <a:gd name="connsiteY44" fmla="*/ 50870 h 166579"/>
                <a:gd name="connsiteX45" fmla="*/ 1984819 w 4011287"/>
                <a:gd name="connsiteY45" fmla="*/ 0 h 166579"/>
                <a:gd name="connsiteX46" fmla="*/ 2026467 w 4011287"/>
                <a:gd name="connsiteY46" fmla="*/ 0 h 166579"/>
                <a:gd name="connsiteX47" fmla="*/ 2103212 w 4011287"/>
                <a:gd name="connsiteY47" fmla="*/ 50870 h 166579"/>
                <a:gd name="connsiteX48" fmla="*/ 2103751 w 4011287"/>
                <a:gd name="connsiteY48" fmla="*/ 53542 h 166579"/>
                <a:gd name="connsiteX49" fmla="*/ 2207919 w 4011287"/>
                <a:gd name="connsiteY49" fmla="*/ 53542 h 166579"/>
                <a:gd name="connsiteX50" fmla="*/ 2264438 w 4011287"/>
                <a:gd name="connsiteY50" fmla="*/ 110061 h 166579"/>
                <a:gd name="connsiteX51" fmla="*/ 2264438 w 4011287"/>
                <a:gd name="connsiteY51" fmla="*/ 166579 h 166579"/>
                <a:gd name="connsiteX52" fmla="*/ 2846720 w 4011287"/>
                <a:gd name="connsiteY52" fmla="*/ 166579 h 166579"/>
                <a:gd name="connsiteX53" fmla="*/ 2329131 w 4011287"/>
                <a:gd name="connsiteY53" fmla="*/ 166579 h 166579"/>
                <a:gd name="connsiteX54" fmla="*/ 2329131 w 4011287"/>
                <a:gd name="connsiteY54" fmla="*/ 110061 h 166579"/>
                <a:gd name="connsiteX55" fmla="*/ 2385650 w 4011287"/>
                <a:gd name="connsiteY55" fmla="*/ 53542 h 166579"/>
                <a:gd name="connsiteX56" fmla="*/ 2489818 w 4011287"/>
                <a:gd name="connsiteY56" fmla="*/ 53542 h 166579"/>
                <a:gd name="connsiteX57" fmla="*/ 2490357 w 4011287"/>
                <a:gd name="connsiteY57" fmla="*/ 50870 h 166579"/>
                <a:gd name="connsiteX58" fmla="*/ 2567102 w 4011287"/>
                <a:gd name="connsiteY58" fmla="*/ 0 h 166579"/>
                <a:gd name="connsiteX59" fmla="*/ 2608750 w 4011287"/>
                <a:gd name="connsiteY59" fmla="*/ 0 h 166579"/>
                <a:gd name="connsiteX60" fmla="*/ 2685495 w 4011287"/>
                <a:gd name="connsiteY60" fmla="*/ 50870 h 166579"/>
                <a:gd name="connsiteX61" fmla="*/ 2686034 w 4011287"/>
                <a:gd name="connsiteY61" fmla="*/ 53542 h 166579"/>
                <a:gd name="connsiteX62" fmla="*/ 2790202 w 4011287"/>
                <a:gd name="connsiteY62" fmla="*/ 53542 h 166579"/>
                <a:gd name="connsiteX63" fmla="*/ 2846721 w 4011287"/>
                <a:gd name="connsiteY63" fmla="*/ 110061 h 166579"/>
                <a:gd name="connsiteX64" fmla="*/ 2846720 w 4011287"/>
                <a:gd name="connsiteY64" fmla="*/ 166579 h 166579"/>
                <a:gd name="connsiteX65" fmla="*/ 3429003 w 4011287"/>
                <a:gd name="connsiteY65" fmla="*/ 166579 h 166579"/>
                <a:gd name="connsiteX66" fmla="*/ 2911414 w 4011287"/>
                <a:gd name="connsiteY66" fmla="*/ 166579 h 166579"/>
                <a:gd name="connsiteX67" fmla="*/ 2911414 w 4011287"/>
                <a:gd name="connsiteY67" fmla="*/ 110061 h 166579"/>
                <a:gd name="connsiteX68" fmla="*/ 2967933 w 4011287"/>
                <a:gd name="connsiteY68" fmla="*/ 53542 h 166579"/>
                <a:gd name="connsiteX69" fmla="*/ 3072101 w 4011287"/>
                <a:gd name="connsiteY69" fmla="*/ 53542 h 166579"/>
                <a:gd name="connsiteX70" fmla="*/ 3072640 w 4011287"/>
                <a:gd name="connsiteY70" fmla="*/ 50870 h 166579"/>
                <a:gd name="connsiteX71" fmla="*/ 3149385 w 4011287"/>
                <a:gd name="connsiteY71" fmla="*/ 0 h 166579"/>
                <a:gd name="connsiteX72" fmla="*/ 3191032 w 4011287"/>
                <a:gd name="connsiteY72" fmla="*/ 0 h 166579"/>
                <a:gd name="connsiteX73" fmla="*/ 3267777 w 4011287"/>
                <a:gd name="connsiteY73" fmla="*/ 50870 h 166579"/>
                <a:gd name="connsiteX74" fmla="*/ 3268316 w 4011287"/>
                <a:gd name="connsiteY74" fmla="*/ 53542 h 166579"/>
                <a:gd name="connsiteX75" fmla="*/ 3372485 w 4011287"/>
                <a:gd name="connsiteY75" fmla="*/ 53542 h 166579"/>
                <a:gd name="connsiteX76" fmla="*/ 3429004 w 4011287"/>
                <a:gd name="connsiteY76" fmla="*/ 110061 h 166579"/>
                <a:gd name="connsiteX77" fmla="*/ 3429003 w 4011287"/>
                <a:gd name="connsiteY77" fmla="*/ 166579 h 166579"/>
                <a:gd name="connsiteX78" fmla="*/ 4011286 w 4011287"/>
                <a:gd name="connsiteY78" fmla="*/ 166579 h 166579"/>
                <a:gd name="connsiteX79" fmla="*/ 3493697 w 4011287"/>
                <a:gd name="connsiteY79" fmla="*/ 166579 h 166579"/>
                <a:gd name="connsiteX80" fmla="*/ 3493697 w 4011287"/>
                <a:gd name="connsiteY80" fmla="*/ 110061 h 166579"/>
                <a:gd name="connsiteX81" fmla="*/ 3550216 w 4011287"/>
                <a:gd name="connsiteY81" fmla="*/ 53542 h 166579"/>
                <a:gd name="connsiteX82" fmla="*/ 3654384 w 4011287"/>
                <a:gd name="connsiteY82" fmla="*/ 53542 h 166579"/>
                <a:gd name="connsiteX83" fmla="*/ 3654923 w 4011287"/>
                <a:gd name="connsiteY83" fmla="*/ 50870 h 166579"/>
                <a:gd name="connsiteX84" fmla="*/ 3731668 w 4011287"/>
                <a:gd name="connsiteY84" fmla="*/ 0 h 166579"/>
                <a:gd name="connsiteX85" fmla="*/ 3773315 w 4011287"/>
                <a:gd name="connsiteY85" fmla="*/ 0 h 166579"/>
                <a:gd name="connsiteX86" fmla="*/ 3850060 w 4011287"/>
                <a:gd name="connsiteY86" fmla="*/ 50870 h 166579"/>
                <a:gd name="connsiteX87" fmla="*/ 3850599 w 4011287"/>
                <a:gd name="connsiteY87" fmla="*/ 53542 h 166579"/>
                <a:gd name="connsiteX88" fmla="*/ 3954768 w 4011287"/>
                <a:gd name="connsiteY88" fmla="*/ 53542 h 166579"/>
                <a:gd name="connsiteX89" fmla="*/ 4011287 w 4011287"/>
                <a:gd name="connsiteY89" fmla="*/ 110061 h 166579"/>
                <a:gd name="connsiteX90" fmla="*/ 4011286 w 4011287"/>
                <a:gd name="connsiteY90" fmla="*/ 166579 h 16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011287" h="166579">
                  <a:moveTo>
                    <a:pt x="517590" y="166579"/>
                  </a:moveTo>
                  <a:lnTo>
                    <a:pt x="0" y="166579"/>
                  </a:lnTo>
                  <a:lnTo>
                    <a:pt x="0" y="110061"/>
                  </a:lnTo>
                  <a:cubicBezTo>
                    <a:pt x="0" y="78846"/>
                    <a:pt x="25305" y="53542"/>
                    <a:pt x="56519" y="53542"/>
                  </a:cubicBezTo>
                  <a:lnTo>
                    <a:pt x="160687" y="53542"/>
                  </a:lnTo>
                  <a:lnTo>
                    <a:pt x="161226" y="50870"/>
                  </a:lnTo>
                  <a:cubicBezTo>
                    <a:pt x="173870" y="20976"/>
                    <a:pt x="203471" y="0"/>
                    <a:pt x="237971" y="0"/>
                  </a:cubicBezTo>
                  <a:lnTo>
                    <a:pt x="279619" y="0"/>
                  </a:lnTo>
                  <a:cubicBezTo>
                    <a:pt x="314118" y="0"/>
                    <a:pt x="343719" y="20976"/>
                    <a:pt x="356364" y="50870"/>
                  </a:cubicBezTo>
                  <a:lnTo>
                    <a:pt x="356903" y="53542"/>
                  </a:lnTo>
                  <a:lnTo>
                    <a:pt x="461071" y="53542"/>
                  </a:lnTo>
                  <a:cubicBezTo>
                    <a:pt x="492286" y="53542"/>
                    <a:pt x="517590" y="78846"/>
                    <a:pt x="517590" y="110061"/>
                  </a:cubicBezTo>
                  <a:cubicBezTo>
                    <a:pt x="517590" y="128900"/>
                    <a:pt x="517590" y="147740"/>
                    <a:pt x="517590" y="166579"/>
                  </a:cubicBezTo>
                  <a:close/>
                  <a:moveTo>
                    <a:pt x="1099872" y="166579"/>
                  </a:moveTo>
                  <a:lnTo>
                    <a:pt x="582282" y="166579"/>
                  </a:lnTo>
                  <a:lnTo>
                    <a:pt x="582282" y="110061"/>
                  </a:lnTo>
                  <a:cubicBezTo>
                    <a:pt x="582282" y="78846"/>
                    <a:pt x="607587" y="53542"/>
                    <a:pt x="638801" y="53542"/>
                  </a:cubicBezTo>
                  <a:lnTo>
                    <a:pt x="742969" y="53542"/>
                  </a:lnTo>
                  <a:lnTo>
                    <a:pt x="743508" y="50870"/>
                  </a:lnTo>
                  <a:cubicBezTo>
                    <a:pt x="756152" y="20976"/>
                    <a:pt x="785753" y="0"/>
                    <a:pt x="820253" y="0"/>
                  </a:cubicBezTo>
                  <a:lnTo>
                    <a:pt x="861901" y="0"/>
                  </a:lnTo>
                  <a:cubicBezTo>
                    <a:pt x="896400" y="0"/>
                    <a:pt x="926001" y="20976"/>
                    <a:pt x="938646" y="50870"/>
                  </a:cubicBezTo>
                  <a:lnTo>
                    <a:pt x="939185" y="53542"/>
                  </a:lnTo>
                  <a:lnTo>
                    <a:pt x="1043353" y="53542"/>
                  </a:lnTo>
                  <a:cubicBezTo>
                    <a:pt x="1074568" y="53542"/>
                    <a:pt x="1099872" y="78846"/>
                    <a:pt x="1099872" y="110061"/>
                  </a:cubicBezTo>
                  <a:cubicBezTo>
                    <a:pt x="1099872" y="128900"/>
                    <a:pt x="1099872" y="147740"/>
                    <a:pt x="1099872" y="166579"/>
                  </a:cubicBezTo>
                  <a:close/>
                  <a:moveTo>
                    <a:pt x="1682155" y="166579"/>
                  </a:moveTo>
                  <a:lnTo>
                    <a:pt x="1164565" y="166579"/>
                  </a:lnTo>
                  <a:lnTo>
                    <a:pt x="1164565" y="110061"/>
                  </a:lnTo>
                  <a:cubicBezTo>
                    <a:pt x="1164565" y="78846"/>
                    <a:pt x="1189870" y="53542"/>
                    <a:pt x="1221084" y="53542"/>
                  </a:cubicBezTo>
                  <a:lnTo>
                    <a:pt x="1325252" y="53542"/>
                  </a:lnTo>
                  <a:lnTo>
                    <a:pt x="1325791" y="50870"/>
                  </a:lnTo>
                  <a:cubicBezTo>
                    <a:pt x="1338435" y="20976"/>
                    <a:pt x="1368036" y="0"/>
                    <a:pt x="1402536" y="0"/>
                  </a:cubicBezTo>
                  <a:lnTo>
                    <a:pt x="1444184" y="0"/>
                  </a:lnTo>
                  <a:cubicBezTo>
                    <a:pt x="1478683" y="0"/>
                    <a:pt x="1508284" y="20976"/>
                    <a:pt x="1520929" y="50870"/>
                  </a:cubicBezTo>
                  <a:lnTo>
                    <a:pt x="1521468" y="53542"/>
                  </a:lnTo>
                  <a:lnTo>
                    <a:pt x="1625636" y="53542"/>
                  </a:lnTo>
                  <a:cubicBezTo>
                    <a:pt x="1656851" y="53542"/>
                    <a:pt x="1682155" y="78846"/>
                    <a:pt x="1682155" y="110061"/>
                  </a:cubicBezTo>
                  <a:cubicBezTo>
                    <a:pt x="1682155" y="128900"/>
                    <a:pt x="1682155" y="147740"/>
                    <a:pt x="1682155" y="166579"/>
                  </a:cubicBezTo>
                  <a:close/>
                  <a:moveTo>
                    <a:pt x="2264438" y="166579"/>
                  </a:moveTo>
                  <a:lnTo>
                    <a:pt x="1746848" y="166579"/>
                  </a:lnTo>
                  <a:lnTo>
                    <a:pt x="1746848" y="110061"/>
                  </a:lnTo>
                  <a:cubicBezTo>
                    <a:pt x="1746848" y="78846"/>
                    <a:pt x="1772153" y="53542"/>
                    <a:pt x="1803367" y="53542"/>
                  </a:cubicBezTo>
                  <a:lnTo>
                    <a:pt x="1907535" y="53542"/>
                  </a:lnTo>
                  <a:lnTo>
                    <a:pt x="1908074" y="50870"/>
                  </a:lnTo>
                  <a:cubicBezTo>
                    <a:pt x="1920718" y="20976"/>
                    <a:pt x="1950319" y="0"/>
                    <a:pt x="1984819" y="0"/>
                  </a:cubicBezTo>
                  <a:lnTo>
                    <a:pt x="2026467" y="0"/>
                  </a:lnTo>
                  <a:cubicBezTo>
                    <a:pt x="2060966" y="0"/>
                    <a:pt x="2090567" y="20976"/>
                    <a:pt x="2103212" y="50870"/>
                  </a:cubicBezTo>
                  <a:lnTo>
                    <a:pt x="2103751" y="53542"/>
                  </a:lnTo>
                  <a:lnTo>
                    <a:pt x="2207919" y="53542"/>
                  </a:lnTo>
                  <a:cubicBezTo>
                    <a:pt x="2239134" y="53542"/>
                    <a:pt x="2264438" y="78846"/>
                    <a:pt x="2264438" y="110061"/>
                  </a:cubicBezTo>
                  <a:cubicBezTo>
                    <a:pt x="2264438" y="128900"/>
                    <a:pt x="2264438" y="147740"/>
                    <a:pt x="2264438" y="166579"/>
                  </a:cubicBezTo>
                  <a:close/>
                  <a:moveTo>
                    <a:pt x="2846720" y="166579"/>
                  </a:moveTo>
                  <a:lnTo>
                    <a:pt x="2329131" y="166579"/>
                  </a:lnTo>
                  <a:lnTo>
                    <a:pt x="2329131" y="110061"/>
                  </a:lnTo>
                  <a:cubicBezTo>
                    <a:pt x="2329131" y="78846"/>
                    <a:pt x="2354436" y="53542"/>
                    <a:pt x="2385650" y="53542"/>
                  </a:cubicBezTo>
                  <a:lnTo>
                    <a:pt x="2489818" y="53542"/>
                  </a:lnTo>
                  <a:lnTo>
                    <a:pt x="2490357" y="50870"/>
                  </a:lnTo>
                  <a:cubicBezTo>
                    <a:pt x="2503001" y="20976"/>
                    <a:pt x="2532602" y="0"/>
                    <a:pt x="2567102" y="0"/>
                  </a:cubicBezTo>
                  <a:lnTo>
                    <a:pt x="2608750" y="0"/>
                  </a:lnTo>
                  <a:cubicBezTo>
                    <a:pt x="2643249" y="0"/>
                    <a:pt x="2672850" y="20976"/>
                    <a:pt x="2685495" y="50870"/>
                  </a:cubicBezTo>
                  <a:lnTo>
                    <a:pt x="2686034" y="53542"/>
                  </a:lnTo>
                  <a:lnTo>
                    <a:pt x="2790202" y="53542"/>
                  </a:lnTo>
                  <a:cubicBezTo>
                    <a:pt x="2821417" y="53542"/>
                    <a:pt x="2846721" y="78846"/>
                    <a:pt x="2846721" y="110061"/>
                  </a:cubicBezTo>
                  <a:cubicBezTo>
                    <a:pt x="2846721" y="128900"/>
                    <a:pt x="2846720" y="147740"/>
                    <a:pt x="2846720" y="166579"/>
                  </a:cubicBezTo>
                  <a:close/>
                  <a:moveTo>
                    <a:pt x="3429003" y="166579"/>
                  </a:moveTo>
                  <a:lnTo>
                    <a:pt x="2911414" y="166579"/>
                  </a:lnTo>
                  <a:lnTo>
                    <a:pt x="2911414" y="110061"/>
                  </a:lnTo>
                  <a:cubicBezTo>
                    <a:pt x="2911414" y="78846"/>
                    <a:pt x="2936718" y="53542"/>
                    <a:pt x="2967933" y="53542"/>
                  </a:cubicBezTo>
                  <a:lnTo>
                    <a:pt x="3072101" y="53542"/>
                  </a:lnTo>
                  <a:lnTo>
                    <a:pt x="3072640" y="50870"/>
                  </a:lnTo>
                  <a:cubicBezTo>
                    <a:pt x="3085284" y="20976"/>
                    <a:pt x="3114885" y="0"/>
                    <a:pt x="3149385" y="0"/>
                  </a:cubicBezTo>
                  <a:lnTo>
                    <a:pt x="3191032" y="0"/>
                  </a:lnTo>
                  <a:cubicBezTo>
                    <a:pt x="3225532" y="0"/>
                    <a:pt x="3255133" y="20976"/>
                    <a:pt x="3267777" y="50870"/>
                  </a:cubicBezTo>
                  <a:lnTo>
                    <a:pt x="3268316" y="53542"/>
                  </a:lnTo>
                  <a:lnTo>
                    <a:pt x="3372485" y="53542"/>
                  </a:lnTo>
                  <a:cubicBezTo>
                    <a:pt x="3403700" y="53542"/>
                    <a:pt x="3429004" y="78846"/>
                    <a:pt x="3429004" y="110061"/>
                  </a:cubicBezTo>
                  <a:cubicBezTo>
                    <a:pt x="3429004" y="128900"/>
                    <a:pt x="3429003" y="147740"/>
                    <a:pt x="3429003" y="166579"/>
                  </a:cubicBezTo>
                  <a:close/>
                  <a:moveTo>
                    <a:pt x="4011286" y="166579"/>
                  </a:moveTo>
                  <a:lnTo>
                    <a:pt x="3493697" y="166579"/>
                  </a:lnTo>
                  <a:lnTo>
                    <a:pt x="3493697" y="110061"/>
                  </a:lnTo>
                  <a:cubicBezTo>
                    <a:pt x="3493697" y="78846"/>
                    <a:pt x="3519001" y="53542"/>
                    <a:pt x="3550216" y="53542"/>
                  </a:cubicBezTo>
                  <a:lnTo>
                    <a:pt x="3654384" y="53542"/>
                  </a:lnTo>
                  <a:lnTo>
                    <a:pt x="3654923" y="50870"/>
                  </a:lnTo>
                  <a:cubicBezTo>
                    <a:pt x="3667567" y="20976"/>
                    <a:pt x="3697168" y="0"/>
                    <a:pt x="3731668" y="0"/>
                  </a:cubicBezTo>
                  <a:lnTo>
                    <a:pt x="3773315" y="0"/>
                  </a:lnTo>
                  <a:cubicBezTo>
                    <a:pt x="3807815" y="0"/>
                    <a:pt x="3837416" y="20976"/>
                    <a:pt x="3850060" y="50870"/>
                  </a:cubicBezTo>
                  <a:lnTo>
                    <a:pt x="3850599" y="53542"/>
                  </a:lnTo>
                  <a:lnTo>
                    <a:pt x="3954768" y="53542"/>
                  </a:lnTo>
                  <a:cubicBezTo>
                    <a:pt x="3985983" y="53542"/>
                    <a:pt x="4011287" y="78846"/>
                    <a:pt x="4011287" y="110061"/>
                  </a:cubicBezTo>
                  <a:cubicBezTo>
                    <a:pt x="4011287" y="128900"/>
                    <a:pt x="4011286" y="147740"/>
                    <a:pt x="4011286" y="166579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D4F50C0-3ECE-448C-8A78-F1C4B3490D52}"/>
                </a:ext>
              </a:extLst>
            </p:cNvPr>
            <p:cNvSpPr/>
            <p:nvPr/>
          </p:nvSpPr>
          <p:spPr>
            <a:xfrm rot="10800000">
              <a:off x="2950407" y="3811010"/>
              <a:ext cx="4011287" cy="166579"/>
            </a:xfrm>
            <a:custGeom>
              <a:avLst/>
              <a:gdLst>
                <a:gd name="connsiteX0" fmla="*/ 517590 w 4011287"/>
                <a:gd name="connsiteY0" fmla="*/ 166579 h 166579"/>
                <a:gd name="connsiteX1" fmla="*/ 0 w 4011287"/>
                <a:gd name="connsiteY1" fmla="*/ 166579 h 166579"/>
                <a:gd name="connsiteX2" fmla="*/ 0 w 4011287"/>
                <a:gd name="connsiteY2" fmla="*/ 110061 h 166579"/>
                <a:gd name="connsiteX3" fmla="*/ 56519 w 4011287"/>
                <a:gd name="connsiteY3" fmla="*/ 53542 h 166579"/>
                <a:gd name="connsiteX4" fmla="*/ 160687 w 4011287"/>
                <a:gd name="connsiteY4" fmla="*/ 53542 h 166579"/>
                <a:gd name="connsiteX5" fmla="*/ 161226 w 4011287"/>
                <a:gd name="connsiteY5" fmla="*/ 50870 h 166579"/>
                <a:gd name="connsiteX6" fmla="*/ 237971 w 4011287"/>
                <a:gd name="connsiteY6" fmla="*/ 0 h 166579"/>
                <a:gd name="connsiteX7" fmla="*/ 279619 w 4011287"/>
                <a:gd name="connsiteY7" fmla="*/ 0 h 166579"/>
                <a:gd name="connsiteX8" fmla="*/ 356364 w 4011287"/>
                <a:gd name="connsiteY8" fmla="*/ 50870 h 166579"/>
                <a:gd name="connsiteX9" fmla="*/ 356903 w 4011287"/>
                <a:gd name="connsiteY9" fmla="*/ 53542 h 166579"/>
                <a:gd name="connsiteX10" fmla="*/ 461071 w 4011287"/>
                <a:gd name="connsiteY10" fmla="*/ 53542 h 166579"/>
                <a:gd name="connsiteX11" fmla="*/ 517590 w 4011287"/>
                <a:gd name="connsiteY11" fmla="*/ 110061 h 166579"/>
                <a:gd name="connsiteX12" fmla="*/ 517590 w 4011287"/>
                <a:gd name="connsiteY12" fmla="*/ 166579 h 166579"/>
                <a:gd name="connsiteX13" fmla="*/ 1099872 w 4011287"/>
                <a:gd name="connsiteY13" fmla="*/ 166579 h 166579"/>
                <a:gd name="connsiteX14" fmla="*/ 582282 w 4011287"/>
                <a:gd name="connsiteY14" fmla="*/ 166579 h 166579"/>
                <a:gd name="connsiteX15" fmla="*/ 582282 w 4011287"/>
                <a:gd name="connsiteY15" fmla="*/ 110061 h 166579"/>
                <a:gd name="connsiteX16" fmla="*/ 638801 w 4011287"/>
                <a:gd name="connsiteY16" fmla="*/ 53542 h 166579"/>
                <a:gd name="connsiteX17" fmla="*/ 742969 w 4011287"/>
                <a:gd name="connsiteY17" fmla="*/ 53542 h 166579"/>
                <a:gd name="connsiteX18" fmla="*/ 743508 w 4011287"/>
                <a:gd name="connsiteY18" fmla="*/ 50870 h 166579"/>
                <a:gd name="connsiteX19" fmla="*/ 820253 w 4011287"/>
                <a:gd name="connsiteY19" fmla="*/ 0 h 166579"/>
                <a:gd name="connsiteX20" fmla="*/ 861901 w 4011287"/>
                <a:gd name="connsiteY20" fmla="*/ 0 h 166579"/>
                <a:gd name="connsiteX21" fmla="*/ 938646 w 4011287"/>
                <a:gd name="connsiteY21" fmla="*/ 50870 h 166579"/>
                <a:gd name="connsiteX22" fmla="*/ 939185 w 4011287"/>
                <a:gd name="connsiteY22" fmla="*/ 53542 h 166579"/>
                <a:gd name="connsiteX23" fmla="*/ 1043353 w 4011287"/>
                <a:gd name="connsiteY23" fmla="*/ 53542 h 166579"/>
                <a:gd name="connsiteX24" fmla="*/ 1099872 w 4011287"/>
                <a:gd name="connsiteY24" fmla="*/ 110061 h 166579"/>
                <a:gd name="connsiteX25" fmla="*/ 1099872 w 4011287"/>
                <a:gd name="connsiteY25" fmla="*/ 166579 h 166579"/>
                <a:gd name="connsiteX26" fmla="*/ 1682155 w 4011287"/>
                <a:gd name="connsiteY26" fmla="*/ 166579 h 166579"/>
                <a:gd name="connsiteX27" fmla="*/ 1164565 w 4011287"/>
                <a:gd name="connsiteY27" fmla="*/ 166579 h 166579"/>
                <a:gd name="connsiteX28" fmla="*/ 1164565 w 4011287"/>
                <a:gd name="connsiteY28" fmla="*/ 110061 h 166579"/>
                <a:gd name="connsiteX29" fmla="*/ 1221084 w 4011287"/>
                <a:gd name="connsiteY29" fmla="*/ 53542 h 166579"/>
                <a:gd name="connsiteX30" fmla="*/ 1325252 w 4011287"/>
                <a:gd name="connsiteY30" fmla="*/ 53542 h 166579"/>
                <a:gd name="connsiteX31" fmla="*/ 1325791 w 4011287"/>
                <a:gd name="connsiteY31" fmla="*/ 50870 h 166579"/>
                <a:gd name="connsiteX32" fmla="*/ 1402536 w 4011287"/>
                <a:gd name="connsiteY32" fmla="*/ 0 h 166579"/>
                <a:gd name="connsiteX33" fmla="*/ 1444184 w 4011287"/>
                <a:gd name="connsiteY33" fmla="*/ 0 h 166579"/>
                <a:gd name="connsiteX34" fmla="*/ 1520929 w 4011287"/>
                <a:gd name="connsiteY34" fmla="*/ 50870 h 166579"/>
                <a:gd name="connsiteX35" fmla="*/ 1521468 w 4011287"/>
                <a:gd name="connsiteY35" fmla="*/ 53542 h 166579"/>
                <a:gd name="connsiteX36" fmla="*/ 1625636 w 4011287"/>
                <a:gd name="connsiteY36" fmla="*/ 53542 h 166579"/>
                <a:gd name="connsiteX37" fmla="*/ 1682155 w 4011287"/>
                <a:gd name="connsiteY37" fmla="*/ 110061 h 166579"/>
                <a:gd name="connsiteX38" fmla="*/ 1682155 w 4011287"/>
                <a:gd name="connsiteY38" fmla="*/ 166579 h 166579"/>
                <a:gd name="connsiteX39" fmla="*/ 2264438 w 4011287"/>
                <a:gd name="connsiteY39" fmla="*/ 166579 h 166579"/>
                <a:gd name="connsiteX40" fmla="*/ 1746848 w 4011287"/>
                <a:gd name="connsiteY40" fmla="*/ 166579 h 166579"/>
                <a:gd name="connsiteX41" fmla="*/ 1746848 w 4011287"/>
                <a:gd name="connsiteY41" fmla="*/ 110061 h 166579"/>
                <a:gd name="connsiteX42" fmla="*/ 1803367 w 4011287"/>
                <a:gd name="connsiteY42" fmla="*/ 53542 h 166579"/>
                <a:gd name="connsiteX43" fmla="*/ 1907535 w 4011287"/>
                <a:gd name="connsiteY43" fmla="*/ 53542 h 166579"/>
                <a:gd name="connsiteX44" fmla="*/ 1908074 w 4011287"/>
                <a:gd name="connsiteY44" fmla="*/ 50870 h 166579"/>
                <a:gd name="connsiteX45" fmla="*/ 1984819 w 4011287"/>
                <a:gd name="connsiteY45" fmla="*/ 0 h 166579"/>
                <a:gd name="connsiteX46" fmla="*/ 2026467 w 4011287"/>
                <a:gd name="connsiteY46" fmla="*/ 0 h 166579"/>
                <a:gd name="connsiteX47" fmla="*/ 2103212 w 4011287"/>
                <a:gd name="connsiteY47" fmla="*/ 50870 h 166579"/>
                <a:gd name="connsiteX48" fmla="*/ 2103751 w 4011287"/>
                <a:gd name="connsiteY48" fmla="*/ 53542 h 166579"/>
                <a:gd name="connsiteX49" fmla="*/ 2207919 w 4011287"/>
                <a:gd name="connsiteY49" fmla="*/ 53542 h 166579"/>
                <a:gd name="connsiteX50" fmla="*/ 2264438 w 4011287"/>
                <a:gd name="connsiteY50" fmla="*/ 110061 h 166579"/>
                <a:gd name="connsiteX51" fmla="*/ 2264438 w 4011287"/>
                <a:gd name="connsiteY51" fmla="*/ 166579 h 166579"/>
                <a:gd name="connsiteX52" fmla="*/ 2846720 w 4011287"/>
                <a:gd name="connsiteY52" fmla="*/ 166579 h 166579"/>
                <a:gd name="connsiteX53" fmla="*/ 2329131 w 4011287"/>
                <a:gd name="connsiteY53" fmla="*/ 166579 h 166579"/>
                <a:gd name="connsiteX54" fmla="*/ 2329131 w 4011287"/>
                <a:gd name="connsiteY54" fmla="*/ 110061 h 166579"/>
                <a:gd name="connsiteX55" fmla="*/ 2385650 w 4011287"/>
                <a:gd name="connsiteY55" fmla="*/ 53542 h 166579"/>
                <a:gd name="connsiteX56" fmla="*/ 2489818 w 4011287"/>
                <a:gd name="connsiteY56" fmla="*/ 53542 h 166579"/>
                <a:gd name="connsiteX57" fmla="*/ 2490357 w 4011287"/>
                <a:gd name="connsiteY57" fmla="*/ 50870 h 166579"/>
                <a:gd name="connsiteX58" fmla="*/ 2567102 w 4011287"/>
                <a:gd name="connsiteY58" fmla="*/ 0 h 166579"/>
                <a:gd name="connsiteX59" fmla="*/ 2608750 w 4011287"/>
                <a:gd name="connsiteY59" fmla="*/ 0 h 166579"/>
                <a:gd name="connsiteX60" fmla="*/ 2685495 w 4011287"/>
                <a:gd name="connsiteY60" fmla="*/ 50870 h 166579"/>
                <a:gd name="connsiteX61" fmla="*/ 2686034 w 4011287"/>
                <a:gd name="connsiteY61" fmla="*/ 53542 h 166579"/>
                <a:gd name="connsiteX62" fmla="*/ 2790202 w 4011287"/>
                <a:gd name="connsiteY62" fmla="*/ 53542 h 166579"/>
                <a:gd name="connsiteX63" fmla="*/ 2846721 w 4011287"/>
                <a:gd name="connsiteY63" fmla="*/ 110061 h 166579"/>
                <a:gd name="connsiteX64" fmla="*/ 2846720 w 4011287"/>
                <a:gd name="connsiteY64" fmla="*/ 166579 h 166579"/>
                <a:gd name="connsiteX65" fmla="*/ 3429003 w 4011287"/>
                <a:gd name="connsiteY65" fmla="*/ 166579 h 166579"/>
                <a:gd name="connsiteX66" fmla="*/ 2911414 w 4011287"/>
                <a:gd name="connsiteY66" fmla="*/ 166579 h 166579"/>
                <a:gd name="connsiteX67" fmla="*/ 2911414 w 4011287"/>
                <a:gd name="connsiteY67" fmla="*/ 110061 h 166579"/>
                <a:gd name="connsiteX68" fmla="*/ 2967933 w 4011287"/>
                <a:gd name="connsiteY68" fmla="*/ 53542 h 166579"/>
                <a:gd name="connsiteX69" fmla="*/ 3072101 w 4011287"/>
                <a:gd name="connsiteY69" fmla="*/ 53542 h 166579"/>
                <a:gd name="connsiteX70" fmla="*/ 3072640 w 4011287"/>
                <a:gd name="connsiteY70" fmla="*/ 50870 h 166579"/>
                <a:gd name="connsiteX71" fmla="*/ 3149385 w 4011287"/>
                <a:gd name="connsiteY71" fmla="*/ 0 h 166579"/>
                <a:gd name="connsiteX72" fmla="*/ 3191032 w 4011287"/>
                <a:gd name="connsiteY72" fmla="*/ 0 h 166579"/>
                <a:gd name="connsiteX73" fmla="*/ 3267777 w 4011287"/>
                <a:gd name="connsiteY73" fmla="*/ 50870 h 166579"/>
                <a:gd name="connsiteX74" fmla="*/ 3268316 w 4011287"/>
                <a:gd name="connsiteY74" fmla="*/ 53542 h 166579"/>
                <a:gd name="connsiteX75" fmla="*/ 3372485 w 4011287"/>
                <a:gd name="connsiteY75" fmla="*/ 53542 h 166579"/>
                <a:gd name="connsiteX76" fmla="*/ 3429004 w 4011287"/>
                <a:gd name="connsiteY76" fmla="*/ 110061 h 166579"/>
                <a:gd name="connsiteX77" fmla="*/ 3429003 w 4011287"/>
                <a:gd name="connsiteY77" fmla="*/ 166579 h 166579"/>
                <a:gd name="connsiteX78" fmla="*/ 4011286 w 4011287"/>
                <a:gd name="connsiteY78" fmla="*/ 166579 h 166579"/>
                <a:gd name="connsiteX79" fmla="*/ 3493697 w 4011287"/>
                <a:gd name="connsiteY79" fmla="*/ 166579 h 166579"/>
                <a:gd name="connsiteX80" fmla="*/ 3493697 w 4011287"/>
                <a:gd name="connsiteY80" fmla="*/ 110061 h 166579"/>
                <a:gd name="connsiteX81" fmla="*/ 3550216 w 4011287"/>
                <a:gd name="connsiteY81" fmla="*/ 53542 h 166579"/>
                <a:gd name="connsiteX82" fmla="*/ 3654384 w 4011287"/>
                <a:gd name="connsiteY82" fmla="*/ 53542 h 166579"/>
                <a:gd name="connsiteX83" fmla="*/ 3654923 w 4011287"/>
                <a:gd name="connsiteY83" fmla="*/ 50870 h 166579"/>
                <a:gd name="connsiteX84" fmla="*/ 3731668 w 4011287"/>
                <a:gd name="connsiteY84" fmla="*/ 0 h 166579"/>
                <a:gd name="connsiteX85" fmla="*/ 3773315 w 4011287"/>
                <a:gd name="connsiteY85" fmla="*/ 0 h 166579"/>
                <a:gd name="connsiteX86" fmla="*/ 3850060 w 4011287"/>
                <a:gd name="connsiteY86" fmla="*/ 50870 h 166579"/>
                <a:gd name="connsiteX87" fmla="*/ 3850599 w 4011287"/>
                <a:gd name="connsiteY87" fmla="*/ 53542 h 166579"/>
                <a:gd name="connsiteX88" fmla="*/ 3954768 w 4011287"/>
                <a:gd name="connsiteY88" fmla="*/ 53542 h 166579"/>
                <a:gd name="connsiteX89" fmla="*/ 4011287 w 4011287"/>
                <a:gd name="connsiteY89" fmla="*/ 110061 h 166579"/>
                <a:gd name="connsiteX90" fmla="*/ 4011286 w 4011287"/>
                <a:gd name="connsiteY90" fmla="*/ 166579 h 16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011287" h="166579">
                  <a:moveTo>
                    <a:pt x="517590" y="166579"/>
                  </a:moveTo>
                  <a:lnTo>
                    <a:pt x="0" y="166579"/>
                  </a:lnTo>
                  <a:lnTo>
                    <a:pt x="0" y="110061"/>
                  </a:lnTo>
                  <a:cubicBezTo>
                    <a:pt x="0" y="78846"/>
                    <a:pt x="25305" y="53542"/>
                    <a:pt x="56519" y="53542"/>
                  </a:cubicBezTo>
                  <a:lnTo>
                    <a:pt x="160687" y="53542"/>
                  </a:lnTo>
                  <a:lnTo>
                    <a:pt x="161226" y="50870"/>
                  </a:lnTo>
                  <a:cubicBezTo>
                    <a:pt x="173870" y="20976"/>
                    <a:pt x="203471" y="0"/>
                    <a:pt x="237971" y="0"/>
                  </a:cubicBezTo>
                  <a:lnTo>
                    <a:pt x="279619" y="0"/>
                  </a:lnTo>
                  <a:cubicBezTo>
                    <a:pt x="314118" y="0"/>
                    <a:pt x="343719" y="20976"/>
                    <a:pt x="356364" y="50870"/>
                  </a:cubicBezTo>
                  <a:lnTo>
                    <a:pt x="356903" y="53542"/>
                  </a:lnTo>
                  <a:lnTo>
                    <a:pt x="461071" y="53542"/>
                  </a:lnTo>
                  <a:cubicBezTo>
                    <a:pt x="492286" y="53542"/>
                    <a:pt x="517590" y="78846"/>
                    <a:pt x="517590" y="110061"/>
                  </a:cubicBezTo>
                  <a:cubicBezTo>
                    <a:pt x="517590" y="128900"/>
                    <a:pt x="517590" y="147740"/>
                    <a:pt x="517590" y="166579"/>
                  </a:cubicBezTo>
                  <a:close/>
                  <a:moveTo>
                    <a:pt x="1099872" y="166579"/>
                  </a:moveTo>
                  <a:lnTo>
                    <a:pt x="582282" y="166579"/>
                  </a:lnTo>
                  <a:lnTo>
                    <a:pt x="582282" y="110061"/>
                  </a:lnTo>
                  <a:cubicBezTo>
                    <a:pt x="582282" y="78846"/>
                    <a:pt x="607587" y="53542"/>
                    <a:pt x="638801" y="53542"/>
                  </a:cubicBezTo>
                  <a:lnTo>
                    <a:pt x="742969" y="53542"/>
                  </a:lnTo>
                  <a:lnTo>
                    <a:pt x="743508" y="50870"/>
                  </a:lnTo>
                  <a:cubicBezTo>
                    <a:pt x="756152" y="20976"/>
                    <a:pt x="785753" y="0"/>
                    <a:pt x="820253" y="0"/>
                  </a:cubicBezTo>
                  <a:lnTo>
                    <a:pt x="861901" y="0"/>
                  </a:lnTo>
                  <a:cubicBezTo>
                    <a:pt x="896400" y="0"/>
                    <a:pt x="926001" y="20976"/>
                    <a:pt x="938646" y="50870"/>
                  </a:cubicBezTo>
                  <a:lnTo>
                    <a:pt x="939185" y="53542"/>
                  </a:lnTo>
                  <a:lnTo>
                    <a:pt x="1043353" y="53542"/>
                  </a:lnTo>
                  <a:cubicBezTo>
                    <a:pt x="1074568" y="53542"/>
                    <a:pt x="1099872" y="78846"/>
                    <a:pt x="1099872" y="110061"/>
                  </a:cubicBezTo>
                  <a:cubicBezTo>
                    <a:pt x="1099872" y="128900"/>
                    <a:pt x="1099872" y="147740"/>
                    <a:pt x="1099872" y="166579"/>
                  </a:cubicBezTo>
                  <a:close/>
                  <a:moveTo>
                    <a:pt x="1682155" y="166579"/>
                  </a:moveTo>
                  <a:lnTo>
                    <a:pt x="1164565" y="166579"/>
                  </a:lnTo>
                  <a:lnTo>
                    <a:pt x="1164565" y="110061"/>
                  </a:lnTo>
                  <a:cubicBezTo>
                    <a:pt x="1164565" y="78846"/>
                    <a:pt x="1189870" y="53542"/>
                    <a:pt x="1221084" y="53542"/>
                  </a:cubicBezTo>
                  <a:lnTo>
                    <a:pt x="1325252" y="53542"/>
                  </a:lnTo>
                  <a:lnTo>
                    <a:pt x="1325791" y="50870"/>
                  </a:lnTo>
                  <a:cubicBezTo>
                    <a:pt x="1338435" y="20976"/>
                    <a:pt x="1368036" y="0"/>
                    <a:pt x="1402536" y="0"/>
                  </a:cubicBezTo>
                  <a:lnTo>
                    <a:pt x="1444184" y="0"/>
                  </a:lnTo>
                  <a:cubicBezTo>
                    <a:pt x="1478683" y="0"/>
                    <a:pt x="1508284" y="20976"/>
                    <a:pt x="1520929" y="50870"/>
                  </a:cubicBezTo>
                  <a:lnTo>
                    <a:pt x="1521468" y="53542"/>
                  </a:lnTo>
                  <a:lnTo>
                    <a:pt x="1625636" y="53542"/>
                  </a:lnTo>
                  <a:cubicBezTo>
                    <a:pt x="1656851" y="53542"/>
                    <a:pt x="1682155" y="78846"/>
                    <a:pt x="1682155" y="110061"/>
                  </a:cubicBezTo>
                  <a:cubicBezTo>
                    <a:pt x="1682155" y="128900"/>
                    <a:pt x="1682155" y="147740"/>
                    <a:pt x="1682155" y="166579"/>
                  </a:cubicBezTo>
                  <a:close/>
                  <a:moveTo>
                    <a:pt x="2264438" y="166579"/>
                  </a:moveTo>
                  <a:lnTo>
                    <a:pt x="1746848" y="166579"/>
                  </a:lnTo>
                  <a:lnTo>
                    <a:pt x="1746848" y="110061"/>
                  </a:lnTo>
                  <a:cubicBezTo>
                    <a:pt x="1746848" y="78846"/>
                    <a:pt x="1772153" y="53542"/>
                    <a:pt x="1803367" y="53542"/>
                  </a:cubicBezTo>
                  <a:lnTo>
                    <a:pt x="1907535" y="53542"/>
                  </a:lnTo>
                  <a:lnTo>
                    <a:pt x="1908074" y="50870"/>
                  </a:lnTo>
                  <a:cubicBezTo>
                    <a:pt x="1920718" y="20976"/>
                    <a:pt x="1950319" y="0"/>
                    <a:pt x="1984819" y="0"/>
                  </a:cubicBezTo>
                  <a:lnTo>
                    <a:pt x="2026467" y="0"/>
                  </a:lnTo>
                  <a:cubicBezTo>
                    <a:pt x="2060966" y="0"/>
                    <a:pt x="2090567" y="20976"/>
                    <a:pt x="2103212" y="50870"/>
                  </a:cubicBezTo>
                  <a:lnTo>
                    <a:pt x="2103751" y="53542"/>
                  </a:lnTo>
                  <a:lnTo>
                    <a:pt x="2207919" y="53542"/>
                  </a:lnTo>
                  <a:cubicBezTo>
                    <a:pt x="2239134" y="53542"/>
                    <a:pt x="2264438" y="78846"/>
                    <a:pt x="2264438" y="110061"/>
                  </a:cubicBezTo>
                  <a:cubicBezTo>
                    <a:pt x="2264438" y="128900"/>
                    <a:pt x="2264438" y="147740"/>
                    <a:pt x="2264438" y="166579"/>
                  </a:cubicBezTo>
                  <a:close/>
                  <a:moveTo>
                    <a:pt x="2846720" y="166579"/>
                  </a:moveTo>
                  <a:lnTo>
                    <a:pt x="2329131" y="166579"/>
                  </a:lnTo>
                  <a:lnTo>
                    <a:pt x="2329131" y="110061"/>
                  </a:lnTo>
                  <a:cubicBezTo>
                    <a:pt x="2329131" y="78846"/>
                    <a:pt x="2354436" y="53542"/>
                    <a:pt x="2385650" y="53542"/>
                  </a:cubicBezTo>
                  <a:lnTo>
                    <a:pt x="2489818" y="53542"/>
                  </a:lnTo>
                  <a:lnTo>
                    <a:pt x="2490357" y="50870"/>
                  </a:lnTo>
                  <a:cubicBezTo>
                    <a:pt x="2503001" y="20976"/>
                    <a:pt x="2532602" y="0"/>
                    <a:pt x="2567102" y="0"/>
                  </a:cubicBezTo>
                  <a:lnTo>
                    <a:pt x="2608750" y="0"/>
                  </a:lnTo>
                  <a:cubicBezTo>
                    <a:pt x="2643249" y="0"/>
                    <a:pt x="2672850" y="20976"/>
                    <a:pt x="2685495" y="50870"/>
                  </a:cubicBezTo>
                  <a:lnTo>
                    <a:pt x="2686034" y="53542"/>
                  </a:lnTo>
                  <a:lnTo>
                    <a:pt x="2790202" y="53542"/>
                  </a:lnTo>
                  <a:cubicBezTo>
                    <a:pt x="2821417" y="53542"/>
                    <a:pt x="2846721" y="78846"/>
                    <a:pt x="2846721" y="110061"/>
                  </a:cubicBezTo>
                  <a:cubicBezTo>
                    <a:pt x="2846721" y="128900"/>
                    <a:pt x="2846720" y="147740"/>
                    <a:pt x="2846720" y="166579"/>
                  </a:cubicBezTo>
                  <a:close/>
                  <a:moveTo>
                    <a:pt x="3429003" y="166579"/>
                  </a:moveTo>
                  <a:lnTo>
                    <a:pt x="2911414" y="166579"/>
                  </a:lnTo>
                  <a:lnTo>
                    <a:pt x="2911414" y="110061"/>
                  </a:lnTo>
                  <a:cubicBezTo>
                    <a:pt x="2911414" y="78846"/>
                    <a:pt x="2936718" y="53542"/>
                    <a:pt x="2967933" y="53542"/>
                  </a:cubicBezTo>
                  <a:lnTo>
                    <a:pt x="3072101" y="53542"/>
                  </a:lnTo>
                  <a:lnTo>
                    <a:pt x="3072640" y="50870"/>
                  </a:lnTo>
                  <a:cubicBezTo>
                    <a:pt x="3085284" y="20976"/>
                    <a:pt x="3114885" y="0"/>
                    <a:pt x="3149385" y="0"/>
                  </a:cubicBezTo>
                  <a:lnTo>
                    <a:pt x="3191032" y="0"/>
                  </a:lnTo>
                  <a:cubicBezTo>
                    <a:pt x="3225532" y="0"/>
                    <a:pt x="3255133" y="20976"/>
                    <a:pt x="3267777" y="50870"/>
                  </a:cubicBezTo>
                  <a:lnTo>
                    <a:pt x="3268316" y="53542"/>
                  </a:lnTo>
                  <a:lnTo>
                    <a:pt x="3372485" y="53542"/>
                  </a:lnTo>
                  <a:cubicBezTo>
                    <a:pt x="3403700" y="53542"/>
                    <a:pt x="3429004" y="78846"/>
                    <a:pt x="3429004" y="110061"/>
                  </a:cubicBezTo>
                  <a:cubicBezTo>
                    <a:pt x="3429004" y="128900"/>
                    <a:pt x="3429003" y="147740"/>
                    <a:pt x="3429003" y="166579"/>
                  </a:cubicBezTo>
                  <a:close/>
                  <a:moveTo>
                    <a:pt x="4011286" y="166579"/>
                  </a:moveTo>
                  <a:lnTo>
                    <a:pt x="3493697" y="166579"/>
                  </a:lnTo>
                  <a:lnTo>
                    <a:pt x="3493697" y="110061"/>
                  </a:lnTo>
                  <a:cubicBezTo>
                    <a:pt x="3493697" y="78846"/>
                    <a:pt x="3519001" y="53542"/>
                    <a:pt x="3550216" y="53542"/>
                  </a:cubicBezTo>
                  <a:lnTo>
                    <a:pt x="3654384" y="53542"/>
                  </a:lnTo>
                  <a:lnTo>
                    <a:pt x="3654923" y="50870"/>
                  </a:lnTo>
                  <a:cubicBezTo>
                    <a:pt x="3667567" y="20976"/>
                    <a:pt x="3697168" y="0"/>
                    <a:pt x="3731668" y="0"/>
                  </a:cubicBezTo>
                  <a:lnTo>
                    <a:pt x="3773315" y="0"/>
                  </a:lnTo>
                  <a:cubicBezTo>
                    <a:pt x="3807815" y="0"/>
                    <a:pt x="3837416" y="20976"/>
                    <a:pt x="3850060" y="50870"/>
                  </a:cubicBezTo>
                  <a:lnTo>
                    <a:pt x="3850599" y="53542"/>
                  </a:lnTo>
                  <a:lnTo>
                    <a:pt x="3954768" y="53542"/>
                  </a:lnTo>
                  <a:cubicBezTo>
                    <a:pt x="3985983" y="53542"/>
                    <a:pt x="4011287" y="78846"/>
                    <a:pt x="4011287" y="110061"/>
                  </a:cubicBezTo>
                  <a:cubicBezTo>
                    <a:pt x="4011287" y="128900"/>
                    <a:pt x="4011286" y="147740"/>
                    <a:pt x="4011286" y="166579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4DCA888-B3A6-4118-B123-DBA06BD4806E}"/>
                </a:ext>
              </a:extLst>
            </p:cNvPr>
            <p:cNvGrpSpPr/>
            <p:nvPr/>
          </p:nvGrpSpPr>
          <p:grpSpPr>
            <a:xfrm>
              <a:off x="4778250" y="1993487"/>
              <a:ext cx="355600" cy="419100"/>
              <a:chOff x="4794250" y="1993487"/>
              <a:chExt cx="355600" cy="419100"/>
            </a:xfrm>
          </p:grpSpPr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7631F717-4DA6-4DBD-AA12-9EB1F2B979D7}"/>
                  </a:ext>
                </a:extLst>
              </p:cNvPr>
              <p:cNvSpPr/>
              <p:nvPr/>
            </p:nvSpPr>
            <p:spPr>
              <a:xfrm>
                <a:off x="4794250" y="1993487"/>
                <a:ext cx="355600" cy="419100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AFF6AA16-D92D-46C8-914A-C96E421F1D53}"/>
                  </a:ext>
                </a:extLst>
              </p:cNvPr>
              <p:cNvSpPr/>
              <p:nvPr/>
            </p:nvSpPr>
            <p:spPr>
              <a:xfrm>
                <a:off x="4832350" y="2041099"/>
                <a:ext cx="279400" cy="34290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49C27B75-88FE-4ADE-8AD9-CDE401038E7D}"/>
                  </a:ext>
                </a:extLst>
              </p:cNvPr>
              <p:cNvSpPr/>
              <p:nvPr/>
            </p:nvSpPr>
            <p:spPr>
              <a:xfrm>
                <a:off x="4860131" y="2072862"/>
                <a:ext cx="223838" cy="280988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BEEA330-03C5-4403-B290-87477CD74C37}"/>
                </a:ext>
              </a:extLst>
            </p:cNvPr>
            <p:cNvGrpSpPr/>
            <p:nvPr/>
          </p:nvGrpSpPr>
          <p:grpSpPr>
            <a:xfrm>
              <a:off x="3198815" y="4116091"/>
              <a:ext cx="3514471" cy="1594588"/>
              <a:chOff x="3200399" y="4116091"/>
              <a:chExt cx="3514471" cy="1594588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22E680A-59CC-4DC5-A4F5-F207695C3A92}"/>
                  </a:ext>
                </a:extLst>
              </p:cNvPr>
              <p:cNvGrpSpPr/>
              <p:nvPr/>
            </p:nvGrpSpPr>
            <p:grpSpPr>
              <a:xfrm>
                <a:off x="3200399" y="4116091"/>
                <a:ext cx="1200152" cy="1594588"/>
                <a:chOff x="3200399" y="4116091"/>
                <a:chExt cx="1200152" cy="1594588"/>
              </a:xfrm>
            </p:grpSpPr>
            <p:sp>
              <p:nvSpPr>
                <p:cNvPr id="166" name="正方形/長方形 165">
                  <a:extLst>
                    <a:ext uri="{FF2B5EF4-FFF2-40B4-BE49-F238E27FC236}">
                      <a16:creationId xmlns:a16="http://schemas.microsoft.com/office/drawing/2014/main" id="{3761BF8C-2F16-4D29-B34C-847080641252}"/>
                    </a:ext>
                  </a:extLst>
                </p:cNvPr>
                <p:cNvSpPr/>
                <p:nvPr/>
              </p:nvSpPr>
              <p:spPr>
                <a:xfrm>
                  <a:off x="3400425" y="5563040"/>
                  <a:ext cx="800100" cy="147638"/>
                </a:xfrm>
                <a:prstGeom prst="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矢印: 左右 166">
                  <a:extLst>
                    <a:ext uri="{FF2B5EF4-FFF2-40B4-BE49-F238E27FC236}">
                      <a16:creationId xmlns:a16="http://schemas.microsoft.com/office/drawing/2014/main" id="{E3486F4A-0CBD-4B79-A42B-B3786E56FCEF}"/>
                    </a:ext>
                  </a:extLst>
                </p:cNvPr>
                <p:cNvSpPr/>
                <p:nvPr/>
              </p:nvSpPr>
              <p:spPr>
                <a:xfrm>
                  <a:off x="3531927" y="5563041"/>
                  <a:ext cx="537096" cy="147638"/>
                </a:xfrm>
                <a:prstGeom prst="leftRightArrow">
                  <a:avLst>
                    <a:gd name="adj1" fmla="val 10000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C58180DE-D784-4DC8-8DDE-19CD53C0F5A2}"/>
                    </a:ext>
                  </a:extLst>
                </p:cNvPr>
                <p:cNvSpPr/>
                <p:nvPr/>
              </p:nvSpPr>
              <p:spPr>
                <a:xfrm>
                  <a:off x="3400425" y="4378182"/>
                  <a:ext cx="800100" cy="752618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正方形/長方形 168">
                  <a:extLst>
                    <a:ext uri="{FF2B5EF4-FFF2-40B4-BE49-F238E27FC236}">
                      <a16:creationId xmlns:a16="http://schemas.microsoft.com/office/drawing/2014/main" id="{88228BFC-30F6-4240-B417-C54FB0BD4C5D}"/>
                    </a:ext>
                  </a:extLst>
                </p:cNvPr>
                <p:cNvSpPr/>
                <p:nvPr/>
              </p:nvSpPr>
              <p:spPr>
                <a:xfrm>
                  <a:off x="3400425" y="5129213"/>
                  <a:ext cx="800100" cy="428625"/>
                </a:xfrm>
                <a:prstGeom prst="rect">
                  <a:avLst/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四角形: 上の 2 つの角を丸める 169">
                  <a:extLst>
                    <a:ext uri="{FF2B5EF4-FFF2-40B4-BE49-F238E27FC236}">
                      <a16:creationId xmlns:a16="http://schemas.microsoft.com/office/drawing/2014/main" id="{4FAD00AD-1DE6-434C-8500-ACBACCFB4885}"/>
                    </a:ext>
                  </a:extLst>
                </p:cNvPr>
                <p:cNvSpPr/>
                <p:nvPr/>
              </p:nvSpPr>
              <p:spPr>
                <a:xfrm>
                  <a:off x="3243263" y="4162272"/>
                  <a:ext cx="157162" cy="145271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09C1F2F1-9FB6-4407-8F02-1A704F4DA51B}"/>
                    </a:ext>
                  </a:extLst>
                </p:cNvPr>
                <p:cNvSpPr/>
                <p:nvPr/>
              </p:nvSpPr>
              <p:spPr>
                <a:xfrm>
                  <a:off x="4200525" y="4162272"/>
                  <a:ext cx="157162" cy="145271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12CA66C2-1DDB-44E4-8E2E-B8162098FAAB}"/>
                    </a:ext>
                  </a:extLst>
                </p:cNvPr>
                <p:cNvSpPr/>
                <p:nvPr/>
              </p:nvSpPr>
              <p:spPr>
                <a:xfrm>
                  <a:off x="3200399" y="5614988"/>
                  <a:ext cx="242890" cy="95250"/>
                </a:xfrm>
                <a:prstGeom prst="round2SameRect">
                  <a:avLst/>
                </a:prstGeo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F7F3BC73-9125-4CF4-889B-407F443BEEDC}"/>
                    </a:ext>
                  </a:extLst>
                </p:cNvPr>
                <p:cNvSpPr/>
                <p:nvPr/>
              </p:nvSpPr>
              <p:spPr>
                <a:xfrm>
                  <a:off x="4157661" y="5614988"/>
                  <a:ext cx="242890" cy="95250"/>
                </a:xfrm>
                <a:prstGeom prst="round2SameRect">
                  <a:avLst/>
                </a:prstGeo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正方形/長方形 173">
                  <a:extLst>
                    <a:ext uri="{FF2B5EF4-FFF2-40B4-BE49-F238E27FC236}">
                      <a16:creationId xmlns:a16="http://schemas.microsoft.com/office/drawing/2014/main" id="{040BB4AB-5D58-4683-BC10-57997F778FF6}"/>
                    </a:ext>
                  </a:extLst>
                </p:cNvPr>
                <p:cNvSpPr/>
                <p:nvPr/>
              </p:nvSpPr>
              <p:spPr>
                <a:xfrm>
                  <a:off x="3400425" y="5248715"/>
                  <a:ext cx="800100" cy="147638"/>
                </a:xfrm>
                <a:prstGeom prst="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矢印: 左右 174">
                  <a:extLst>
                    <a:ext uri="{FF2B5EF4-FFF2-40B4-BE49-F238E27FC236}">
                      <a16:creationId xmlns:a16="http://schemas.microsoft.com/office/drawing/2014/main" id="{AE73E48C-F902-4AFC-90F8-699EF46DBE45}"/>
                    </a:ext>
                  </a:extLst>
                </p:cNvPr>
                <p:cNvSpPr/>
                <p:nvPr/>
              </p:nvSpPr>
              <p:spPr>
                <a:xfrm>
                  <a:off x="3531927" y="5248716"/>
                  <a:ext cx="537096" cy="147638"/>
                </a:xfrm>
                <a:prstGeom prst="leftRightArrow">
                  <a:avLst>
                    <a:gd name="adj1" fmla="val 10000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9B786229-A28B-4ABC-8AAB-173722C8B4C2}"/>
                    </a:ext>
                  </a:extLst>
                </p:cNvPr>
                <p:cNvSpPr/>
                <p:nvPr/>
              </p:nvSpPr>
              <p:spPr>
                <a:xfrm>
                  <a:off x="3243263" y="4116091"/>
                  <a:ext cx="157162" cy="204941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D0E295D2-592E-4A9A-AA04-26BE5D0387F4}"/>
                    </a:ext>
                  </a:extLst>
                </p:cNvPr>
                <p:cNvSpPr/>
                <p:nvPr/>
              </p:nvSpPr>
              <p:spPr>
                <a:xfrm>
                  <a:off x="4200525" y="4116091"/>
                  <a:ext cx="157162" cy="204941"/>
                </a:xfrm>
                <a:prstGeom prst="round2SameRect">
                  <a:avLst>
                    <a:gd name="adj1" fmla="val 50000"/>
                    <a:gd name="adj2" fmla="val 18182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0AD94B1A-76D8-4583-A306-5B432D6B0EFB}"/>
                    </a:ext>
                  </a:extLst>
                </p:cNvPr>
                <p:cNvSpPr/>
                <p:nvPr/>
              </p:nvSpPr>
              <p:spPr>
                <a:xfrm>
                  <a:off x="3283744" y="4321033"/>
                  <a:ext cx="76200" cy="1278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65581F8A-F01F-4739-AE13-7A873BA72DE2}"/>
                    </a:ext>
                  </a:extLst>
                </p:cNvPr>
                <p:cNvSpPr/>
                <p:nvPr/>
              </p:nvSpPr>
              <p:spPr>
                <a:xfrm>
                  <a:off x="4241006" y="4321033"/>
                  <a:ext cx="76200" cy="1278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6AF37F71-69A7-43C8-B297-4A9FAFFDAB75}"/>
                    </a:ext>
                  </a:extLst>
                </p:cNvPr>
                <p:cNvSpPr/>
                <p:nvPr/>
              </p:nvSpPr>
              <p:spPr>
                <a:xfrm>
                  <a:off x="3298031" y="455295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09535244-C24E-4AFA-A755-0F9E14C274C5}"/>
                    </a:ext>
                  </a:extLst>
                </p:cNvPr>
                <p:cNvSpPr/>
                <p:nvPr/>
              </p:nvSpPr>
              <p:spPr>
                <a:xfrm>
                  <a:off x="4255293" y="455295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62B788BA-D818-48B7-8881-CF7A86812DA2}"/>
                    </a:ext>
                  </a:extLst>
                </p:cNvPr>
                <p:cNvSpPr/>
                <p:nvPr/>
              </p:nvSpPr>
              <p:spPr>
                <a:xfrm>
                  <a:off x="3298031" y="529590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3EA63B32-D3B8-4325-A1E4-F4E0D12ECE20}"/>
                    </a:ext>
                  </a:extLst>
                </p:cNvPr>
                <p:cNvSpPr/>
                <p:nvPr/>
              </p:nvSpPr>
              <p:spPr>
                <a:xfrm>
                  <a:off x="4255293" y="529590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A4217EE3-BBC1-4A47-B21A-B59E78A9D676}"/>
                    </a:ext>
                  </a:extLst>
                </p:cNvPr>
                <p:cNvSpPr/>
                <p:nvPr/>
              </p:nvSpPr>
              <p:spPr>
                <a:xfrm>
                  <a:off x="3679825" y="4841081"/>
                  <a:ext cx="308574" cy="288132"/>
                </a:xfrm>
                <a:prstGeom prst="round2SameRect">
                  <a:avLst>
                    <a:gd name="adj1" fmla="val 47656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正方形/長方形 184">
                  <a:extLst>
                    <a:ext uri="{FF2B5EF4-FFF2-40B4-BE49-F238E27FC236}">
                      <a16:creationId xmlns:a16="http://schemas.microsoft.com/office/drawing/2014/main" id="{8232E740-40FB-4E05-93A1-483C651A0E48}"/>
                    </a:ext>
                  </a:extLst>
                </p:cNvPr>
                <p:cNvSpPr/>
                <p:nvPr/>
              </p:nvSpPr>
              <p:spPr>
                <a:xfrm>
                  <a:off x="3400425" y="4509051"/>
                  <a:ext cx="800100" cy="143321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" name="正方形/長方形 185">
                  <a:extLst>
                    <a:ext uri="{FF2B5EF4-FFF2-40B4-BE49-F238E27FC236}">
                      <a16:creationId xmlns:a16="http://schemas.microsoft.com/office/drawing/2014/main" id="{0F4134E4-14AE-41BB-A573-C23BDA03AE74}"/>
                    </a:ext>
                  </a:extLst>
                </p:cNvPr>
                <p:cNvSpPr/>
                <p:nvPr/>
              </p:nvSpPr>
              <p:spPr>
                <a:xfrm>
                  <a:off x="3400425" y="4374701"/>
                  <a:ext cx="131502" cy="752924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1095553-39C3-4C31-8768-B317CA6C14E1}"/>
                    </a:ext>
                  </a:extLst>
                </p:cNvPr>
                <p:cNvSpPr/>
                <p:nvPr/>
              </p:nvSpPr>
              <p:spPr>
                <a:xfrm rot="5400000">
                  <a:off x="3372117" y="4493157"/>
                  <a:ext cx="188117" cy="131502"/>
                </a:xfrm>
                <a:custGeom>
                  <a:avLst/>
                  <a:gdLst>
                    <a:gd name="connsiteX0" fmla="*/ 0 w 182639"/>
                    <a:gd name="connsiteY0" fmla="*/ 131502 h 131502"/>
                    <a:gd name="connsiteX1" fmla="*/ 43941 w 182639"/>
                    <a:gd name="connsiteY1" fmla="*/ 0 h 131502"/>
                    <a:gd name="connsiteX2" fmla="*/ 181245 w 182639"/>
                    <a:gd name="connsiteY2" fmla="*/ 0 h 131502"/>
                    <a:gd name="connsiteX3" fmla="*/ 182639 w 182639"/>
                    <a:gd name="connsiteY3" fmla="*/ 4172 h 131502"/>
                    <a:gd name="connsiteX4" fmla="*/ 153926 w 182639"/>
                    <a:gd name="connsiteY4" fmla="*/ 131502 h 131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639" h="131502">
                      <a:moveTo>
                        <a:pt x="0" y="131502"/>
                      </a:moveTo>
                      <a:lnTo>
                        <a:pt x="43941" y="0"/>
                      </a:lnTo>
                      <a:lnTo>
                        <a:pt x="181245" y="0"/>
                      </a:lnTo>
                      <a:lnTo>
                        <a:pt x="182639" y="4172"/>
                      </a:lnTo>
                      <a:lnTo>
                        <a:pt x="153926" y="13150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四角形: 上の 2 つの角を丸める 464">
                  <a:extLst>
                    <a:ext uri="{FF2B5EF4-FFF2-40B4-BE49-F238E27FC236}">
                      <a16:creationId xmlns:a16="http://schemas.microsoft.com/office/drawing/2014/main" id="{AD08CB52-338E-46CE-B052-3AA7712E9282}"/>
                    </a:ext>
                  </a:extLst>
                </p:cNvPr>
                <p:cNvSpPr/>
                <p:nvPr/>
              </p:nvSpPr>
              <p:spPr>
                <a:xfrm rot="10800000">
                  <a:off x="3766061" y="4958713"/>
                  <a:ext cx="136099" cy="173056"/>
                </a:xfrm>
                <a:custGeom>
                  <a:avLst/>
                  <a:gdLst>
                    <a:gd name="connsiteX0" fmla="*/ 64859 w 136099"/>
                    <a:gd name="connsiteY0" fmla="*/ 0 h 184303"/>
                    <a:gd name="connsiteX1" fmla="*/ 71240 w 136099"/>
                    <a:gd name="connsiteY1" fmla="*/ 0 h 184303"/>
                    <a:gd name="connsiteX2" fmla="*/ 136099 w 136099"/>
                    <a:gd name="connsiteY2" fmla="*/ 64859 h 184303"/>
                    <a:gd name="connsiteX3" fmla="*/ 136099 w 136099"/>
                    <a:gd name="connsiteY3" fmla="*/ 173056 h 184303"/>
                    <a:gd name="connsiteX4" fmla="*/ 124852 w 136099"/>
                    <a:gd name="connsiteY4" fmla="*/ 184303 h 184303"/>
                    <a:gd name="connsiteX5" fmla="*/ 11247 w 136099"/>
                    <a:gd name="connsiteY5" fmla="*/ 184303 h 184303"/>
                    <a:gd name="connsiteX6" fmla="*/ 0 w 136099"/>
                    <a:gd name="connsiteY6" fmla="*/ 173056 h 184303"/>
                    <a:gd name="connsiteX7" fmla="*/ 0 w 136099"/>
                    <a:gd name="connsiteY7" fmla="*/ 64859 h 184303"/>
                    <a:gd name="connsiteX8" fmla="*/ 64859 w 136099"/>
                    <a:gd name="connsiteY8" fmla="*/ 0 h 184303"/>
                    <a:gd name="connsiteX0" fmla="*/ 64859 w 136099"/>
                    <a:gd name="connsiteY0" fmla="*/ 0 h 217640"/>
                    <a:gd name="connsiteX1" fmla="*/ 71240 w 136099"/>
                    <a:gd name="connsiteY1" fmla="*/ 0 h 217640"/>
                    <a:gd name="connsiteX2" fmla="*/ 136099 w 136099"/>
                    <a:gd name="connsiteY2" fmla="*/ 64859 h 217640"/>
                    <a:gd name="connsiteX3" fmla="*/ 136099 w 136099"/>
                    <a:gd name="connsiteY3" fmla="*/ 173056 h 217640"/>
                    <a:gd name="connsiteX4" fmla="*/ 112946 w 136099"/>
                    <a:gd name="connsiteY4" fmla="*/ 217640 h 217640"/>
                    <a:gd name="connsiteX5" fmla="*/ 11247 w 136099"/>
                    <a:gd name="connsiteY5" fmla="*/ 184303 h 217640"/>
                    <a:gd name="connsiteX6" fmla="*/ 0 w 136099"/>
                    <a:gd name="connsiteY6" fmla="*/ 173056 h 217640"/>
                    <a:gd name="connsiteX7" fmla="*/ 0 w 136099"/>
                    <a:gd name="connsiteY7" fmla="*/ 64859 h 217640"/>
                    <a:gd name="connsiteX8" fmla="*/ 64859 w 136099"/>
                    <a:gd name="connsiteY8" fmla="*/ 0 h 217640"/>
                    <a:gd name="connsiteX0" fmla="*/ 112946 w 204386"/>
                    <a:gd name="connsiteY0" fmla="*/ 217640 h 309080"/>
                    <a:gd name="connsiteX1" fmla="*/ 11247 w 204386"/>
                    <a:gd name="connsiteY1" fmla="*/ 184303 h 309080"/>
                    <a:gd name="connsiteX2" fmla="*/ 0 w 204386"/>
                    <a:gd name="connsiteY2" fmla="*/ 173056 h 309080"/>
                    <a:gd name="connsiteX3" fmla="*/ 0 w 204386"/>
                    <a:gd name="connsiteY3" fmla="*/ 64859 h 309080"/>
                    <a:gd name="connsiteX4" fmla="*/ 64859 w 204386"/>
                    <a:gd name="connsiteY4" fmla="*/ 0 h 309080"/>
                    <a:gd name="connsiteX5" fmla="*/ 71240 w 204386"/>
                    <a:gd name="connsiteY5" fmla="*/ 0 h 309080"/>
                    <a:gd name="connsiteX6" fmla="*/ 136099 w 204386"/>
                    <a:gd name="connsiteY6" fmla="*/ 64859 h 309080"/>
                    <a:gd name="connsiteX7" fmla="*/ 136099 w 204386"/>
                    <a:gd name="connsiteY7" fmla="*/ 173056 h 309080"/>
                    <a:gd name="connsiteX8" fmla="*/ 204386 w 204386"/>
                    <a:gd name="connsiteY8" fmla="*/ 309080 h 309080"/>
                    <a:gd name="connsiteX0" fmla="*/ 11247 w 204386"/>
                    <a:gd name="connsiteY0" fmla="*/ 184303 h 309080"/>
                    <a:gd name="connsiteX1" fmla="*/ 0 w 204386"/>
                    <a:gd name="connsiteY1" fmla="*/ 173056 h 309080"/>
                    <a:gd name="connsiteX2" fmla="*/ 0 w 204386"/>
                    <a:gd name="connsiteY2" fmla="*/ 64859 h 309080"/>
                    <a:gd name="connsiteX3" fmla="*/ 64859 w 204386"/>
                    <a:gd name="connsiteY3" fmla="*/ 0 h 309080"/>
                    <a:gd name="connsiteX4" fmla="*/ 71240 w 204386"/>
                    <a:gd name="connsiteY4" fmla="*/ 0 h 309080"/>
                    <a:gd name="connsiteX5" fmla="*/ 136099 w 204386"/>
                    <a:gd name="connsiteY5" fmla="*/ 64859 h 309080"/>
                    <a:gd name="connsiteX6" fmla="*/ 136099 w 204386"/>
                    <a:gd name="connsiteY6" fmla="*/ 173056 h 309080"/>
                    <a:gd name="connsiteX7" fmla="*/ 204386 w 204386"/>
                    <a:gd name="connsiteY7" fmla="*/ 309080 h 309080"/>
                    <a:gd name="connsiteX0" fmla="*/ 11247 w 136099"/>
                    <a:gd name="connsiteY0" fmla="*/ 184303 h 184303"/>
                    <a:gd name="connsiteX1" fmla="*/ 0 w 136099"/>
                    <a:gd name="connsiteY1" fmla="*/ 173056 h 184303"/>
                    <a:gd name="connsiteX2" fmla="*/ 0 w 136099"/>
                    <a:gd name="connsiteY2" fmla="*/ 64859 h 184303"/>
                    <a:gd name="connsiteX3" fmla="*/ 64859 w 136099"/>
                    <a:gd name="connsiteY3" fmla="*/ 0 h 184303"/>
                    <a:gd name="connsiteX4" fmla="*/ 71240 w 136099"/>
                    <a:gd name="connsiteY4" fmla="*/ 0 h 184303"/>
                    <a:gd name="connsiteX5" fmla="*/ 136099 w 136099"/>
                    <a:gd name="connsiteY5" fmla="*/ 64859 h 184303"/>
                    <a:gd name="connsiteX6" fmla="*/ 136099 w 136099"/>
                    <a:gd name="connsiteY6" fmla="*/ 173056 h 184303"/>
                    <a:gd name="connsiteX0" fmla="*/ 0 w 136099"/>
                    <a:gd name="connsiteY0" fmla="*/ 173056 h 173056"/>
                    <a:gd name="connsiteX1" fmla="*/ 0 w 136099"/>
                    <a:gd name="connsiteY1" fmla="*/ 64859 h 173056"/>
                    <a:gd name="connsiteX2" fmla="*/ 64859 w 136099"/>
                    <a:gd name="connsiteY2" fmla="*/ 0 h 173056"/>
                    <a:gd name="connsiteX3" fmla="*/ 71240 w 136099"/>
                    <a:gd name="connsiteY3" fmla="*/ 0 h 173056"/>
                    <a:gd name="connsiteX4" fmla="*/ 136099 w 136099"/>
                    <a:gd name="connsiteY4" fmla="*/ 64859 h 173056"/>
                    <a:gd name="connsiteX5" fmla="*/ 136099 w 136099"/>
                    <a:gd name="connsiteY5" fmla="*/ 173056 h 173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099" h="173056">
                      <a:moveTo>
                        <a:pt x="0" y="173056"/>
                      </a:moveTo>
                      <a:lnTo>
                        <a:pt x="0" y="64859"/>
                      </a:lnTo>
                      <a:cubicBezTo>
                        <a:pt x="0" y="29038"/>
                        <a:pt x="29038" y="0"/>
                        <a:pt x="64859" y="0"/>
                      </a:cubicBezTo>
                      <a:lnTo>
                        <a:pt x="71240" y="0"/>
                      </a:lnTo>
                      <a:cubicBezTo>
                        <a:pt x="107061" y="0"/>
                        <a:pt x="136099" y="29038"/>
                        <a:pt x="136099" y="64859"/>
                      </a:cubicBezTo>
                      <a:lnTo>
                        <a:pt x="136099" y="173056"/>
                      </a:lnTo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二等辺三角形 188">
                  <a:extLst>
                    <a:ext uri="{FF2B5EF4-FFF2-40B4-BE49-F238E27FC236}">
                      <a16:creationId xmlns:a16="http://schemas.microsoft.com/office/drawing/2014/main" id="{6AFE710F-935E-45DC-AA8E-5A90FFA47B28}"/>
                    </a:ext>
                  </a:extLst>
                </p:cNvPr>
                <p:cNvSpPr/>
                <p:nvPr/>
              </p:nvSpPr>
              <p:spPr>
                <a:xfrm rot="10800000">
                  <a:off x="3778055" y="4851365"/>
                  <a:ext cx="112908" cy="144150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01475F80-D562-42E9-8BF7-91CBF65F2760}"/>
                    </a:ext>
                  </a:extLst>
                </p:cNvPr>
                <p:cNvSpPr/>
                <p:nvPr/>
              </p:nvSpPr>
              <p:spPr>
                <a:xfrm rot="10800000">
                  <a:off x="3791549" y="4847028"/>
                  <a:ext cx="85920" cy="96100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0A3C3568-8D15-4508-B045-84BF2D5987F1}"/>
                    </a:ext>
                  </a:extLst>
                </p:cNvPr>
                <p:cNvGrpSpPr/>
                <p:nvPr/>
              </p:nvGrpSpPr>
              <p:grpSpPr>
                <a:xfrm>
                  <a:off x="3774086" y="4708016"/>
                  <a:ext cx="120052" cy="161622"/>
                  <a:chOff x="3774086" y="4708016"/>
                  <a:chExt cx="120052" cy="161622"/>
                </a:xfrm>
              </p:grpSpPr>
              <p:sp>
                <p:nvSpPr>
                  <p:cNvPr id="192" name="四角形: 上の 2 つの角を丸める 191">
                    <a:extLst>
                      <a:ext uri="{FF2B5EF4-FFF2-40B4-BE49-F238E27FC236}">
                        <a16:creationId xmlns:a16="http://schemas.microsoft.com/office/drawing/2014/main" id="{3E2BF791-781A-4263-A059-349C6A142BD2}"/>
                      </a:ext>
                    </a:extLst>
                  </p:cNvPr>
                  <p:cNvSpPr/>
                  <p:nvPr/>
                </p:nvSpPr>
                <p:spPr>
                  <a:xfrm>
                    <a:off x="3774086" y="4708016"/>
                    <a:ext cx="120052" cy="130663"/>
                  </a:xfrm>
                  <a:prstGeom prst="round2SameRect">
                    <a:avLst>
                      <a:gd name="adj1" fmla="val 50000"/>
                      <a:gd name="adj2" fmla="val 2469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四角形: 上の 2 つの角を丸める 192">
                    <a:extLst>
                      <a:ext uri="{FF2B5EF4-FFF2-40B4-BE49-F238E27FC236}">
                        <a16:creationId xmlns:a16="http://schemas.microsoft.com/office/drawing/2014/main" id="{A4592B4D-9983-48AE-B06E-1C777A135100}"/>
                      </a:ext>
                    </a:extLst>
                  </p:cNvPr>
                  <p:cNvSpPr/>
                  <p:nvPr/>
                </p:nvSpPr>
                <p:spPr>
                  <a:xfrm>
                    <a:off x="3790755" y="4753732"/>
                    <a:ext cx="86714" cy="115906"/>
                  </a:xfrm>
                  <a:prstGeom prst="round2SameRect">
                    <a:avLst>
                      <a:gd name="adj1" fmla="val 17047"/>
                      <a:gd name="adj2" fmla="val 24694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8D7A0D1A-00B6-48FA-BBFB-9A37B0B121BD}"/>
                  </a:ext>
                </a:extLst>
              </p:cNvPr>
              <p:cNvGrpSpPr/>
              <p:nvPr/>
            </p:nvGrpSpPr>
            <p:grpSpPr>
              <a:xfrm flipH="1">
                <a:off x="5514718" y="4116091"/>
                <a:ext cx="1200152" cy="1594588"/>
                <a:chOff x="3200399" y="4116091"/>
                <a:chExt cx="1200152" cy="1594588"/>
              </a:xfrm>
            </p:grpSpPr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86DBF728-4A57-4B26-A7DF-1A225C87E51A}"/>
                    </a:ext>
                  </a:extLst>
                </p:cNvPr>
                <p:cNvSpPr/>
                <p:nvPr/>
              </p:nvSpPr>
              <p:spPr>
                <a:xfrm>
                  <a:off x="3400425" y="5563040"/>
                  <a:ext cx="800100" cy="147638"/>
                </a:xfrm>
                <a:prstGeom prst="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矢印: 左右 138">
                  <a:extLst>
                    <a:ext uri="{FF2B5EF4-FFF2-40B4-BE49-F238E27FC236}">
                      <a16:creationId xmlns:a16="http://schemas.microsoft.com/office/drawing/2014/main" id="{94FCF3AD-7EC3-4E95-AC14-539A392E1C6B}"/>
                    </a:ext>
                  </a:extLst>
                </p:cNvPr>
                <p:cNvSpPr/>
                <p:nvPr/>
              </p:nvSpPr>
              <p:spPr>
                <a:xfrm>
                  <a:off x="3531927" y="5563041"/>
                  <a:ext cx="537096" cy="147638"/>
                </a:xfrm>
                <a:prstGeom prst="leftRightArrow">
                  <a:avLst>
                    <a:gd name="adj1" fmla="val 10000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正方形/長方形 139">
                  <a:extLst>
                    <a:ext uri="{FF2B5EF4-FFF2-40B4-BE49-F238E27FC236}">
                      <a16:creationId xmlns:a16="http://schemas.microsoft.com/office/drawing/2014/main" id="{0D392DCB-5AC1-4749-ABD8-9C1D016095C7}"/>
                    </a:ext>
                  </a:extLst>
                </p:cNvPr>
                <p:cNvSpPr/>
                <p:nvPr/>
              </p:nvSpPr>
              <p:spPr>
                <a:xfrm>
                  <a:off x="3400425" y="4378182"/>
                  <a:ext cx="800100" cy="752618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正方形/長方形 140">
                  <a:extLst>
                    <a:ext uri="{FF2B5EF4-FFF2-40B4-BE49-F238E27FC236}">
                      <a16:creationId xmlns:a16="http://schemas.microsoft.com/office/drawing/2014/main" id="{3FFC8763-D377-40C3-896B-31BC7DA39B11}"/>
                    </a:ext>
                  </a:extLst>
                </p:cNvPr>
                <p:cNvSpPr/>
                <p:nvPr/>
              </p:nvSpPr>
              <p:spPr>
                <a:xfrm>
                  <a:off x="3400425" y="5129213"/>
                  <a:ext cx="800100" cy="428625"/>
                </a:xfrm>
                <a:prstGeom prst="rect">
                  <a:avLst/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A6B9893A-DED4-4F8A-8587-29CF238705E9}"/>
                    </a:ext>
                  </a:extLst>
                </p:cNvPr>
                <p:cNvSpPr/>
                <p:nvPr/>
              </p:nvSpPr>
              <p:spPr>
                <a:xfrm>
                  <a:off x="3243263" y="4162272"/>
                  <a:ext cx="157162" cy="145271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EBD2BF14-C88C-4C98-B46C-0DFDB4646FB1}"/>
                    </a:ext>
                  </a:extLst>
                </p:cNvPr>
                <p:cNvSpPr/>
                <p:nvPr/>
              </p:nvSpPr>
              <p:spPr>
                <a:xfrm>
                  <a:off x="4200525" y="4162272"/>
                  <a:ext cx="157162" cy="145271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E28E3246-0AA4-4878-8FAC-676B6570C333}"/>
                    </a:ext>
                  </a:extLst>
                </p:cNvPr>
                <p:cNvSpPr/>
                <p:nvPr/>
              </p:nvSpPr>
              <p:spPr>
                <a:xfrm>
                  <a:off x="3200399" y="5614988"/>
                  <a:ext cx="242890" cy="95250"/>
                </a:xfrm>
                <a:prstGeom prst="round2SameRect">
                  <a:avLst/>
                </a:prstGeo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C86ECF63-BE76-4B9F-95E8-F83EFBBABBA9}"/>
                    </a:ext>
                  </a:extLst>
                </p:cNvPr>
                <p:cNvSpPr/>
                <p:nvPr/>
              </p:nvSpPr>
              <p:spPr>
                <a:xfrm>
                  <a:off x="4157661" y="5614988"/>
                  <a:ext cx="242890" cy="95250"/>
                </a:xfrm>
                <a:prstGeom prst="round2SameRect">
                  <a:avLst/>
                </a:prstGeo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正方形/長方形 145">
                  <a:extLst>
                    <a:ext uri="{FF2B5EF4-FFF2-40B4-BE49-F238E27FC236}">
                      <a16:creationId xmlns:a16="http://schemas.microsoft.com/office/drawing/2014/main" id="{DEBFB131-ED6A-479E-AEA5-2B4673C1A5FA}"/>
                    </a:ext>
                  </a:extLst>
                </p:cNvPr>
                <p:cNvSpPr/>
                <p:nvPr/>
              </p:nvSpPr>
              <p:spPr>
                <a:xfrm>
                  <a:off x="3400425" y="5248715"/>
                  <a:ext cx="800100" cy="147638"/>
                </a:xfrm>
                <a:prstGeom prst="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矢印: 左右 146">
                  <a:extLst>
                    <a:ext uri="{FF2B5EF4-FFF2-40B4-BE49-F238E27FC236}">
                      <a16:creationId xmlns:a16="http://schemas.microsoft.com/office/drawing/2014/main" id="{E0607C02-A11D-410D-99D9-573788DA3E43}"/>
                    </a:ext>
                  </a:extLst>
                </p:cNvPr>
                <p:cNvSpPr/>
                <p:nvPr/>
              </p:nvSpPr>
              <p:spPr>
                <a:xfrm>
                  <a:off x="3531927" y="5248716"/>
                  <a:ext cx="537096" cy="147638"/>
                </a:xfrm>
                <a:prstGeom prst="leftRightArrow">
                  <a:avLst>
                    <a:gd name="adj1" fmla="val 100000"/>
                    <a:gd name="adj2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96201A72-BF00-44B2-AAE6-5D0BC861AF96}"/>
                    </a:ext>
                  </a:extLst>
                </p:cNvPr>
                <p:cNvSpPr/>
                <p:nvPr/>
              </p:nvSpPr>
              <p:spPr>
                <a:xfrm>
                  <a:off x="3243263" y="4116091"/>
                  <a:ext cx="157162" cy="204941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A53A74FA-B490-4252-9443-A2D234DB41AD}"/>
                    </a:ext>
                  </a:extLst>
                </p:cNvPr>
                <p:cNvSpPr/>
                <p:nvPr/>
              </p:nvSpPr>
              <p:spPr>
                <a:xfrm>
                  <a:off x="4200525" y="4116091"/>
                  <a:ext cx="157162" cy="204941"/>
                </a:xfrm>
                <a:prstGeom prst="round2SameRect">
                  <a:avLst>
                    <a:gd name="adj1" fmla="val 50000"/>
                    <a:gd name="adj2" fmla="val 18182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四角形: 上の 2 つの角を丸める 149">
                  <a:extLst>
                    <a:ext uri="{FF2B5EF4-FFF2-40B4-BE49-F238E27FC236}">
                      <a16:creationId xmlns:a16="http://schemas.microsoft.com/office/drawing/2014/main" id="{ADFCD4EC-ABD7-4DA3-BCBE-7B89F2B5E9DD}"/>
                    </a:ext>
                  </a:extLst>
                </p:cNvPr>
                <p:cNvSpPr/>
                <p:nvPr/>
              </p:nvSpPr>
              <p:spPr>
                <a:xfrm>
                  <a:off x="3283744" y="4321033"/>
                  <a:ext cx="76200" cy="1278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A0653A71-39CF-4662-B468-2E862CF48F42}"/>
                    </a:ext>
                  </a:extLst>
                </p:cNvPr>
                <p:cNvSpPr/>
                <p:nvPr/>
              </p:nvSpPr>
              <p:spPr>
                <a:xfrm>
                  <a:off x="4241006" y="4321033"/>
                  <a:ext cx="76200" cy="1278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8E462B91-3FB0-4FDA-BDA6-56DFDB0C8287}"/>
                    </a:ext>
                  </a:extLst>
                </p:cNvPr>
                <p:cNvSpPr/>
                <p:nvPr/>
              </p:nvSpPr>
              <p:spPr>
                <a:xfrm>
                  <a:off x="3298031" y="455295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A7E8F27D-F9CC-4701-B956-C5B8851A8E87}"/>
                    </a:ext>
                  </a:extLst>
                </p:cNvPr>
                <p:cNvSpPr/>
                <p:nvPr/>
              </p:nvSpPr>
              <p:spPr>
                <a:xfrm>
                  <a:off x="4255293" y="455295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4117075D-06FB-4A8E-9113-21DFCC3B2BDC}"/>
                    </a:ext>
                  </a:extLst>
                </p:cNvPr>
                <p:cNvSpPr/>
                <p:nvPr/>
              </p:nvSpPr>
              <p:spPr>
                <a:xfrm>
                  <a:off x="3298031" y="529590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9EF90561-BAC7-48BC-96A9-7A87770D88C7}"/>
                    </a:ext>
                  </a:extLst>
                </p:cNvPr>
                <p:cNvSpPr/>
                <p:nvPr/>
              </p:nvSpPr>
              <p:spPr>
                <a:xfrm>
                  <a:off x="4255293" y="5295900"/>
                  <a:ext cx="47626" cy="974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7B0403B0-E15D-4221-8137-7C150B385880}"/>
                    </a:ext>
                  </a:extLst>
                </p:cNvPr>
                <p:cNvSpPr/>
                <p:nvPr/>
              </p:nvSpPr>
              <p:spPr>
                <a:xfrm>
                  <a:off x="3679825" y="4841081"/>
                  <a:ext cx="308574" cy="288132"/>
                </a:xfrm>
                <a:prstGeom prst="round2SameRect">
                  <a:avLst>
                    <a:gd name="adj1" fmla="val 47656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正方形/長方形 156">
                  <a:extLst>
                    <a:ext uri="{FF2B5EF4-FFF2-40B4-BE49-F238E27FC236}">
                      <a16:creationId xmlns:a16="http://schemas.microsoft.com/office/drawing/2014/main" id="{1CADCBA6-678D-407C-8709-AB825EB86F5D}"/>
                    </a:ext>
                  </a:extLst>
                </p:cNvPr>
                <p:cNvSpPr/>
                <p:nvPr/>
              </p:nvSpPr>
              <p:spPr>
                <a:xfrm>
                  <a:off x="3400425" y="4509051"/>
                  <a:ext cx="800100" cy="143321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正方形/長方形 157">
                  <a:extLst>
                    <a:ext uri="{FF2B5EF4-FFF2-40B4-BE49-F238E27FC236}">
                      <a16:creationId xmlns:a16="http://schemas.microsoft.com/office/drawing/2014/main" id="{4490B34D-9AF7-47E3-B3E1-1B29680A9764}"/>
                    </a:ext>
                  </a:extLst>
                </p:cNvPr>
                <p:cNvSpPr/>
                <p:nvPr/>
              </p:nvSpPr>
              <p:spPr>
                <a:xfrm>
                  <a:off x="3400425" y="4374701"/>
                  <a:ext cx="131502" cy="752924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28DA0DB-1D40-4A96-86D3-FA964264F852}"/>
                    </a:ext>
                  </a:extLst>
                </p:cNvPr>
                <p:cNvSpPr/>
                <p:nvPr/>
              </p:nvSpPr>
              <p:spPr>
                <a:xfrm rot="5400000">
                  <a:off x="3372117" y="4493157"/>
                  <a:ext cx="188117" cy="131502"/>
                </a:xfrm>
                <a:custGeom>
                  <a:avLst/>
                  <a:gdLst>
                    <a:gd name="connsiteX0" fmla="*/ 0 w 182639"/>
                    <a:gd name="connsiteY0" fmla="*/ 131502 h 131502"/>
                    <a:gd name="connsiteX1" fmla="*/ 43941 w 182639"/>
                    <a:gd name="connsiteY1" fmla="*/ 0 h 131502"/>
                    <a:gd name="connsiteX2" fmla="*/ 181245 w 182639"/>
                    <a:gd name="connsiteY2" fmla="*/ 0 h 131502"/>
                    <a:gd name="connsiteX3" fmla="*/ 182639 w 182639"/>
                    <a:gd name="connsiteY3" fmla="*/ 4172 h 131502"/>
                    <a:gd name="connsiteX4" fmla="*/ 153926 w 182639"/>
                    <a:gd name="connsiteY4" fmla="*/ 131502 h 131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639" h="131502">
                      <a:moveTo>
                        <a:pt x="0" y="131502"/>
                      </a:moveTo>
                      <a:lnTo>
                        <a:pt x="43941" y="0"/>
                      </a:lnTo>
                      <a:lnTo>
                        <a:pt x="181245" y="0"/>
                      </a:lnTo>
                      <a:lnTo>
                        <a:pt x="182639" y="4172"/>
                      </a:lnTo>
                      <a:lnTo>
                        <a:pt x="153926" y="13150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四角形: 上の 2 つの角を丸める 464">
                  <a:extLst>
                    <a:ext uri="{FF2B5EF4-FFF2-40B4-BE49-F238E27FC236}">
                      <a16:creationId xmlns:a16="http://schemas.microsoft.com/office/drawing/2014/main" id="{7C3975EE-53F4-4262-AC6F-77452BC8983F}"/>
                    </a:ext>
                  </a:extLst>
                </p:cNvPr>
                <p:cNvSpPr/>
                <p:nvPr/>
              </p:nvSpPr>
              <p:spPr>
                <a:xfrm rot="10800000">
                  <a:off x="3766061" y="4958713"/>
                  <a:ext cx="136099" cy="173056"/>
                </a:xfrm>
                <a:custGeom>
                  <a:avLst/>
                  <a:gdLst>
                    <a:gd name="connsiteX0" fmla="*/ 64859 w 136099"/>
                    <a:gd name="connsiteY0" fmla="*/ 0 h 184303"/>
                    <a:gd name="connsiteX1" fmla="*/ 71240 w 136099"/>
                    <a:gd name="connsiteY1" fmla="*/ 0 h 184303"/>
                    <a:gd name="connsiteX2" fmla="*/ 136099 w 136099"/>
                    <a:gd name="connsiteY2" fmla="*/ 64859 h 184303"/>
                    <a:gd name="connsiteX3" fmla="*/ 136099 w 136099"/>
                    <a:gd name="connsiteY3" fmla="*/ 173056 h 184303"/>
                    <a:gd name="connsiteX4" fmla="*/ 124852 w 136099"/>
                    <a:gd name="connsiteY4" fmla="*/ 184303 h 184303"/>
                    <a:gd name="connsiteX5" fmla="*/ 11247 w 136099"/>
                    <a:gd name="connsiteY5" fmla="*/ 184303 h 184303"/>
                    <a:gd name="connsiteX6" fmla="*/ 0 w 136099"/>
                    <a:gd name="connsiteY6" fmla="*/ 173056 h 184303"/>
                    <a:gd name="connsiteX7" fmla="*/ 0 w 136099"/>
                    <a:gd name="connsiteY7" fmla="*/ 64859 h 184303"/>
                    <a:gd name="connsiteX8" fmla="*/ 64859 w 136099"/>
                    <a:gd name="connsiteY8" fmla="*/ 0 h 184303"/>
                    <a:gd name="connsiteX0" fmla="*/ 64859 w 136099"/>
                    <a:gd name="connsiteY0" fmla="*/ 0 h 217640"/>
                    <a:gd name="connsiteX1" fmla="*/ 71240 w 136099"/>
                    <a:gd name="connsiteY1" fmla="*/ 0 h 217640"/>
                    <a:gd name="connsiteX2" fmla="*/ 136099 w 136099"/>
                    <a:gd name="connsiteY2" fmla="*/ 64859 h 217640"/>
                    <a:gd name="connsiteX3" fmla="*/ 136099 w 136099"/>
                    <a:gd name="connsiteY3" fmla="*/ 173056 h 217640"/>
                    <a:gd name="connsiteX4" fmla="*/ 112946 w 136099"/>
                    <a:gd name="connsiteY4" fmla="*/ 217640 h 217640"/>
                    <a:gd name="connsiteX5" fmla="*/ 11247 w 136099"/>
                    <a:gd name="connsiteY5" fmla="*/ 184303 h 217640"/>
                    <a:gd name="connsiteX6" fmla="*/ 0 w 136099"/>
                    <a:gd name="connsiteY6" fmla="*/ 173056 h 217640"/>
                    <a:gd name="connsiteX7" fmla="*/ 0 w 136099"/>
                    <a:gd name="connsiteY7" fmla="*/ 64859 h 217640"/>
                    <a:gd name="connsiteX8" fmla="*/ 64859 w 136099"/>
                    <a:gd name="connsiteY8" fmla="*/ 0 h 217640"/>
                    <a:gd name="connsiteX0" fmla="*/ 112946 w 204386"/>
                    <a:gd name="connsiteY0" fmla="*/ 217640 h 309080"/>
                    <a:gd name="connsiteX1" fmla="*/ 11247 w 204386"/>
                    <a:gd name="connsiteY1" fmla="*/ 184303 h 309080"/>
                    <a:gd name="connsiteX2" fmla="*/ 0 w 204386"/>
                    <a:gd name="connsiteY2" fmla="*/ 173056 h 309080"/>
                    <a:gd name="connsiteX3" fmla="*/ 0 w 204386"/>
                    <a:gd name="connsiteY3" fmla="*/ 64859 h 309080"/>
                    <a:gd name="connsiteX4" fmla="*/ 64859 w 204386"/>
                    <a:gd name="connsiteY4" fmla="*/ 0 h 309080"/>
                    <a:gd name="connsiteX5" fmla="*/ 71240 w 204386"/>
                    <a:gd name="connsiteY5" fmla="*/ 0 h 309080"/>
                    <a:gd name="connsiteX6" fmla="*/ 136099 w 204386"/>
                    <a:gd name="connsiteY6" fmla="*/ 64859 h 309080"/>
                    <a:gd name="connsiteX7" fmla="*/ 136099 w 204386"/>
                    <a:gd name="connsiteY7" fmla="*/ 173056 h 309080"/>
                    <a:gd name="connsiteX8" fmla="*/ 204386 w 204386"/>
                    <a:gd name="connsiteY8" fmla="*/ 309080 h 309080"/>
                    <a:gd name="connsiteX0" fmla="*/ 11247 w 204386"/>
                    <a:gd name="connsiteY0" fmla="*/ 184303 h 309080"/>
                    <a:gd name="connsiteX1" fmla="*/ 0 w 204386"/>
                    <a:gd name="connsiteY1" fmla="*/ 173056 h 309080"/>
                    <a:gd name="connsiteX2" fmla="*/ 0 w 204386"/>
                    <a:gd name="connsiteY2" fmla="*/ 64859 h 309080"/>
                    <a:gd name="connsiteX3" fmla="*/ 64859 w 204386"/>
                    <a:gd name="connsiteY3" fmla="*/ 0 h 309080"/>
                    <a:gd name="connsiteX4" fmla="*/ 71240 w 204386"/>
                    <a:gd name="connsiteY4" fmla="*/ 0 h 309080"/>
                    <a:gd name="connsiteX5" fmla="*/ 136099 w 204386"/>
                    <a:gd name="connsiteY5" fmla="*/ 64859 h 309080"/>
                    <a:gd name="connsiteX6" fmla="*/ 136099 w 204386"/>
                    <a:gd name="connsiteY6" fmla="*/ 173056 h 309080"/>
                    <a:gd name="connsiteX7" fmla="*/ 204386 w 204386"/>
                    <a:gd name="connsiteY7" fmla="*/ 309080 h 309080"/>
                    <a:gd name="connsiteX0" fmla="*/ 11247 w 136099"/>
                    <a:gd name="connsiteY0" fmla="*/ 184303 h 184303"/>
                    <a:gd name="connsiteX1" fmla="*/ 0 w 136099"/>
                    <a:gd name="connsiteY1" fmla="*/ 173056 h 184303"/>
                    <a:gd name="connsiteX2" fmla="*/ 0 w 136099"/>
                    <a:gd name="connsiteY2" fmla="*/ 64859 h 184303"/>
                    <a:gd name="connsiteX3" fmla="*/ 64859 w 136099"/>
                    <a:gd name="connsiteY3" fmla="*/ 0 h 184303"/>
                    <a:gd name="connsiteX4" fmla="*/ 71240 w 136099"/>
                    <a:gd name="connsiteY4" fmla="*/ 0 h 184303"/>
                    <a:gd name="connsiteX5" fmla="*/ 136099 w 136099"/>
                    <a:gd name="connsiteY5" fmla="*/ 64859 h 184303"/>
                    <a:gd name="connsiteX6" fmla="*/ 136099 w 136099"/>
                    <a:gd name="connsiteY6" fmla="*/ 173056 h 184303"/>
                    <a:gd name="connsiteX0" fmla="*/ 0 w 136099"/>
                    <a:gd name="connsiteY0" fmla="*/ 173056 h 173056"/>
                    <a:gd name="connsiteX1" fmla="*/ 0 w 136099"/>
                    <a:gd name="connsiteY1" fmla="*/ 64859 h 173056"/>
                    <a:gd name="connsiteX2" fmla="*/ 64859 w 136099"/>
                    <a:gd name="connsiteY2" fmla="*/ 0 h 173056"/>
                    <a:gd name="connsiteX3" fmla="*/ 71240 w 136099"/>
                    <a:gd name="connsiteY3" fmla="*/ 0 h 173056"/>
                    <a:gd name="connsiteX4" fmla="*/ 136099 w 136099"/>
                    <a:gd name="connsiteY4" fmla="*/ 64859 h 173056"/>
                    <a:gd name="connsiteX5" fmla="*/ 136099 w 136099"/>
                    <a:gd name="connsiteY5" fmla="*/ 173056 h 173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6099" h="173056">
                      <a:moveTo>
                        <a:pt x="0" y="173056"/>
                      </a:moveTo>
                      <a:lnTo>
                        <a:pt x="0" y="64859"/>
                      </a:lnTo>
                      <a:cubicBezTo>
                        <a:pt x="0" y="29038"/>
                        <a:pt x="29038" y="0"/>
                        <a:pt x="64859" y="0"/>
                      </a:cubicBezTo>
                      <a:lnTo>
                        <a:pt x="71240" y="0"/>
                      </a:lnTo>
                      <a:cubicBezTo>
                        <a:pt x="107061" y="0"/>
                        <a:pt x="136099" y="29038"/>
                        <a:pt x="136099" y="64859"/>
                      </a:cubicBezTo>
                      <a:lnTo>
                        <a:pt x="136099" y="173056"/>
                      </a:lnTo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二等辺三角形 160">
                  <a:extLst>
                    <a:ext uri="{FF2B5EF4-FFF2-40B4-BE49-F238E27FC236}">
                      <a16:creationId xmlns:a16="http://schemas.microsoft.com/office/drawing/2014/main" id="{C9286C86-55FB-4ADE-B2A6-5DA63F0762AA}"/>
                    </a:ext>
                  </a:extLst>
                </p:cNvPr>
                <p:cNvSpPr/>
                <p:nvPr/>
              </p:nvSpPr>
              <p:spPr>
                <a:xfrm rot="10800000">
                  <a:off x="3778055" y="4851365"/>
                  <a:ext cx="112908" cy="144150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二等辺三角形 161">
                  <a:extLst>
                    <a:ext uri="{FF2B5EF4-FFF2-40B4-BE49-F238E27FC236}">
                      <a16:creationId xmlns:a16="http://schemas.microsoft.com/office/drawing/2014/main" id="{30207546-F9E8-4C40-BA6D-8D0833D00EBF}"/>
                    </a:ext>
                  </a:extLst>
                </p:cNvPr>
                <p:cNvSpPr/>
                <p:nvPr/>
              </p:nvSpPr>
              <p:spPr>
                <a:xfrm rot="10800000">
                  <a:off x="3791549" y="4847028"/>
                  <a:ext cx="85920" cy="96100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EC4601CD-2CA0-4AD1-941F-901D502D024A}"/>
                    </a:ext>
                  </a:extLst>
                </p:cNvPr>
                <p:cNvGrpSpPr/>
                <p:nvPr/>
              </p:nvGrpSpPr>
              <p:grpSpPr>
                <a:xfrm>
                  <a:off x="3774086" y="4708016"/>
                  <a:ext cx="120052" cy="161622"/>
                  <a:chOff x="3774086" y="4708016"/>
                  <a:chExt cx="120052" cy="161622"/>
                </a:xfrm>
              </p:grpSpPr>
              <p:sp>
                <p:nvSpPr>
                  <p:cNvPr id="164" name="四角形: 上の 2 つの角を丸める 163">
                    <a:extLst>
                      <a:ext uri="{FF2B5EF4-FFF2-40B4-BE49-F238E27FC236}">
                        <a16:creationId xmlns:a16="http://schemas.microsoft.com/office/drawing/2014/main" id="{68233692-9F87-4177-95E0-B364B2E4E13A}"/>
                      </a:ext>
                    </a:extLst>
                  </p:cNvPr>
                  <p:cNvSpPr/>
                  <p:nvPr/>
                </p:nvSpPr>
                <p:spPr>
                  <a:xfrm>
                    <a:off x="3774086" y="4708016"/>
                    <a:ext cx="120052" cy="130663"/>
                  </a:xfrm>
                  <a:prstGeom prst="round2SameRect">
                    <a:avLst>
                      <a:gd name="adj1" fmla="val 50000"/>
                      <a:gd name="adj2" fmla="val 2469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四角形: 上の 2 つの角を丸める 164">
                    <a:extLst>
                      <a:ext uri="{FF2B5EF4-FFF2-40B4-BE49-F238E27FC236}">
                        <a16:creationId xmlns:a16="http://schemas.microsoft.com/office/drawing/2014/main" id="{8E24CD0C-D131-45AB-AAB9-8A984DBC0575}"/>
                      </a:ext>
                    </a:extLst>
                  </p:cNvPr>
                  <p:cNvSpPr/>
                  <p:nvPr/>
                </p:nvSpPr>
                <p:spPr>
                  <a:xfrm>
                    <a:off x="3790755" y="4753732"/>
                    <a:ext cx="86714" cy="115906"/>
                  </a:xfrm>
                  <a:prstGeom prst="round2SameRect">
                    <a:avLst>
                      <a:gd name="adj1" fmla="val 17047"/>
                      <a:gd name="adj2" fmla="val 24694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FEBE6136-E71D-452D-8959-FE685EF58304}"/>
                </a:ext>
              </a:extLst>
            </p:cNvPr>
            <p:cNvSpPr/>
            <p:nvPr/>
          </p:nvSpPr>
          <p:spPr>
            <a:xfrm>
              <a:off x="3004184" y="5710238"/>
              <a:ext cx="3903732" cy="117179"/>
            </a:xfrm>
            <a:prstGeom prst="rect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D9D42994-E798-4B1D-B2A3-0DD277398655}"/>
                </a:ext>
              </a:extLst>
            </p:cNvPr>
            <p:cNvSpPr/>
            <p:nvPr/>
          </p:nvSpPr>
          <p:spPr>
            <a:xfrm>
              <a:off x="2985134" y="5824538"/>
              <a:ext cx="3941832" cy="117179"/>
            </a:xfrm>
            <a:prstGeom prst="rect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C146420-F07D-4B59-9866-C60396BD6E07}"/>
                </a:ext>
              </a:extLst>
            </p:cNvPr>
            <p:cNvSpPr/>
            <p:nvPr/>
          </p:nvSpPr>
          <p:spPr>
            <a:xfrm>
              <a:off x="2961322" y="5941219"/>
              <a:ext cx="3989456" cy="117179"/>
            </a:xfrm>
            <a:prstGeom prst="rect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78AF656B-CC36-4B98-9F5E-29EF961665E9}"/>
                </a:ext>
              </a:extLst>
            </p:cNvPr>
            <p:cNvSpPr/>
            <p:nvPr/>
          </p:nvSpPr>
          <p:spPr>
            <a:xfrm>
              <a:off x="2937509" y="6053138"/>
              <a:ext cx="4037082" cy="117179"/>
            </a:xfrm>
            <a:prstGeom prst="rect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0FB55AD5-BFBC-4D24-A51C-DF7DB299264B}"/>
                </a:ext>
              </a:extLst>
            </p:cNvPr>
            <p:cNvSpPr/>
            <p:nvPr/>
          </p:nvSpPr>
          <p:spPr>
            <a:xfrm>
              <a:off x="2918459" y="6169818"/>
              <a:ext cx="4075182" cy="117179"/>
            </a:xfrm>
            <a:prstGeom prst="rect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B64C9CC1-37CF-41BE-97AD-C95751A8068C}"/>
                </a:ext>
              </a:extLst>
            </p:cNvPr>
            <p:cNvGrpSpPr/>
            <p:nvPr/>
          </p:nvGrpSpPr>
          <p:grpSpPr>
            <a:xfrm>
              <a:off x="2290764" y="4856483"/>
              <a:ext cx="708024" cy="865606"/>
              <a:chOff x="2290764" y="4856483"/>
              <a:chExt cx="708024" cy="865606"/>
            </a:xfrm>
          </p:grpSpPr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287B08A8-B9F0-427C-A670-EEFA627B7510}"/>
                  </a:ext>
                </a:extLst>
              </p:cNvPr>
              <p:cNvSpPr/>
              <p:nvPr/>
            </p:nvSpPr>
            <p:spPr>
              <a:xfrm>
                <a:off x="2292099" y="5486401"/>
                <a:ext cx="706689" cy="235688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053E8388-D3F6-464E-B2DD-4539D870DDA4}"/>
                  </a:ext>
                </a:extLst>
              </p:cNvPr>
              <p:cNvSpPr/>
              <p:nvPr/>
            </p:nvSpPr>
            <p:spPr>
              <a:xfrm>
                <a:off x="2740583" y="4995517"/>
                <a:ext cx="194629" cy="490760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F33D8EDC-CBA1-4330-8D01-4181A67430EE}"/>
                  </a:ext>
                </a:extLst>
              </p:cNvPr>
              <p:cNvSpPr/>
              <p:nvPr/>
            </p:nvSpPr>
            <p:spPr>
              <a:xfrm>
                <a:off x="2290764" y="5022725"/>
                <a:ext cx="448904" cy="130300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130727A3-EF57-439B-9FC8-FF1ED844E3B8}"/>
                  </a:ext>
                </a:extLst>
              </p:cNvPr>
              <p:cNvSpPr/>
              <p:nvPr/>
            </p:nvSpPr>
            <p:spPr>
              <a:xfrm>
                <a:off x="2290764" y="5153025"/>
                <a:ext cx="126763" cy="333126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97765285-9AF6-48C9-962A-7C8C9E63EB7D}"/>
                  </a:ext>
                </a:extLst>
              </p:cNvPr>
              <p:cNvSpPr/>
              <p:nvPr/>
            </p:nvSpPr>
            <p:spPr>
              <a:xfrm>
                <a:off x="2507757" y="5153025"/>
                <a:ext cx="126763" cy="333126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D81005C-63D8-4799-87A2-4D0556C2C234}"/>
                  </a:ext>
                </a:extLst>
              </p:cNvPr>
              <p:cNvSpPr/>
              <p:nvPr/>
            </p:nvSpPr>
            <p:spPr>
              <a:xfrm>
                <a:off x="2758963" y="4856483"/>
                <a:ext cx="159496" cy="138785"/>
              </a:xfrm>
              <a:custGeom>
                <a:avLst/>
                <a:gdLst>
                  <a:gd name="connsiteX0" fmla="*/ 96500 w 194630"/>
                  <a:gd name="connsiteY0" fmla="*/ 0 h 138785"/>
                  <a:gd name="connsiteX1" fmla="*/ 130950 w 194630"/>
                  <a:gd name="connsiteY1" fmla="*/ 37980 h 138785"/>
                  <a:gd name="connsiteX2" fmla="*/ 135195 w 194630"/>
                  <a:gd name="connsiteY2" fmla="*/ 38439 h 138785"/>
                  <a:gd name="connsiteX3" fmla="*/ 194630 w 194630"/>
                  <a:gd name="connsiteY3" fmla="*/ 86560 h 138785"/>
                  <a:gd name="connsiteX4" fmla="*/ 97315 w 194630"/>
                  <a:gd name="connsiteY4" fmla="*/ 138785 h 138785"/>
                  <a:gd name="connsiteX5" fmla="*/ 0 w 194630"/>
                  <a:gd name="connsiteY5" fmla="*/ 86560 h 138785"/>
                  <a:gd name="connsiteX6" fmla="*/ 59436 w 194630"/>
                  <a:gd name="connsiteY6" fmla="*/ 38439 h 138785"/>
                  <a:gd name="connsiteX7" fmla="*/ 61872 w 194630"/>
                  <a:gd name="connsiteY7" fmla="*/ 38175 h 13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4630" h="138785">
                    <a:moveTo>
                      <a:pt x="96500" y="0"/>
                    </a:moveTo>
                    <a:lnTo>
                      <a:pt x="130950" y="37980"/>
                    </a:lnTo>
                    <a:lnTo>
                      <a:pt x="135195" y="38439"/>
                    </a:lnTo>
                    <a:cubicBezTo>
                      <a:pt x="170123" y="46368"/>
                      <a:pt x="194630" y="64928"/>
                      <a:pt x="194630" y="86560"/>
                    </a:cubicBezTo>
                    <a:cubicBezTo>
                      <a:pt x="194630" y="115403"/>
                      <a:pt x="151061" y="138785"/>
                      <a:pt x="97315" y="138785"/>
                    </a:cubicBezTo>
                    <a:cubicBezTo>
                      <a:pt x="43569" y="138785"/>
                      <a:pt x="0" y="115403"/>
                      <a:pt x="0" y="86560"/>
                    </a:cubicBezTo>
                    <a:cubicBezTo>
                      <a:pt x="0" y="64928"/>
                      <a:pt x="24508" y="46368"/>
                      <a:pt x="59436" y="38439"/>
                    </a:cubicBezTo>
                    <a:lnTo>
                      <a:pt x="61872" y="38175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C798E4FD-9BD2-48DD-ABD6-278DB45ED956}"/>
                </a:ext>
              </a:extLst>
            </p:cNvPr>
            <p:cNvGrpSpPr/>
            <p:nvPr/>
          </p:nvGrpSpPr>
          <p:grpSpPr>
            <a:xfrm flipH="1">
              <a:off x="6912769" y="4856483"/>
              <a:ext cx="708024" cy="865606"/>
              <a:chOff x="2290764" y="4856483"/>
              <a:chExt cx="708024" cy="865606"/>
            </a:xfrm>
          </p:grpSpPr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693FEECF-67FE-4332-8467-DF0AB740B3A2}"/>
                  </a:ext>
                </a:extLst>
              </p:cNvPr>
              <p:cNvSpPr/>
              <p:nvPr/>
            </p:nvSpPr>
            <p:spPr>
              <a:xfrm>
                <a:off x="2292099" y="5486401"/>
                <a:ext cx="706689" cy="235688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EFF76D18-3E55-44CD-9CD2-C020D9D3B60D}"/>
                  </a:ext>
                </a:extLst>
              </p:cNvPr>
              <p:cNvSpPr/>
              <p:nvPr/>
            </p:nvSpPr>
            <p:spPr>
              <a:xfrm>
                <a:off x="2740583" y="4995517"/>
                <a:ext cx="194629" cy="490760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B9FE81DC-A68C-4AF1-92A9-239B41C74A7B}"/>
                  </a:ext>
                </a:extLst>
              </p:cNvPr>
              <p:cNvSpPr/>
              <p:nvPr/>
            </p:nvSpPr>
            <p:spPr>
              <a:xfrm>
                <a:off x="2290764" y="5022725"/>
                <a:ext cx="448904" cy="130300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D514362D-01EF-47F0-84E8-DBF98F471B87}"/>
                  </a:ext>
                </a:extLst>
              </p:cNvPr>
              <p:cNvSpPr/>
              <p:nvPr/>
            </p:nvSpPr>
            <p:spPr>
              <a:xfrm>
                <a:off x="2290764" y="5153025"/>
                <a:ext cx="126763" cy="333126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F4F721D2-5F6B-4A68-8FB3-3A2F02DD4582}"/>
                  </a:ext>
                </a:extLst>
              </p:cNvPr>
              <p:cNvSpPr/>
              <p:nvPr/>
            </p:nvSpPr>
            <p:spPr>
              <a:xfrm>
                <a:off x="2507757" y="5153025"/>
                <a:ext cx="126763" cy="333126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3C795E4-9492-4AE1-A491-95AAC7E40609}"/>
                  </a:ext>
                </a:extLst>
              </p:cNvPr>
              <p:cNvSpPr/>
              <p:nvPr/>
            </p:nvSpPr>
            <p:spPr>
              <a:xfrm>
                <a:off x="2758963" y="4856483"/>
                <a:ext cx="159496" cy="138785"/>
              </a:xfrm>
              <a:custGeom>
                <a:avLst/>
                <a:gdLst>
                  <a:gd name="connsiteX0" fmla="*/ 96500 w 194630"/>
                  <a:gd name="connsiteY0" fmla="*/ 0 h 138785"/>
                  <a:gd name="connsiteX1" fmla="*/ 130950 w 194630"/>
                  <a:gd name="connsiteY1" fmla="*/ 37980 h 138785"/>
                  <a:gd name="connsiteX2" fmla="*/ 135195 w 194630"/>
                  <a:gd name="connsiteY2" fmla="*/ 38439 h 138785"/>
                  <a:gd name="connsiteX3" fmla="*/ 194630 w 194630"/>
                  <a:gd name="connsiteY3" fmla="*/ 86560 h 138785"/>
                  <a:gd name="connsiteX4" fmla="*/ 97315 w 194630"/>
                  <a:gd name="connsiteY4" fmla="*/ 138785 h 138785"/>
                  <a:gd name="connsiteX5" fmla="*/ 0 w 194630"/>
                  <a:gd name="connsiteY5" fmla="*/ 86560 h 138785"/>
                  <a:gd name="connsiteX6" fmla="*/ 59436 w 194630"/>
                  <a:gd name="connsiteY6" fmla="*/ 38439 h 138785"/>
                  <a:gd name="connsiteX7" fmla="*/ 61872 w 194630"/>
                  <a:gd name="connsiteY7" fmla="*/ 38175 h 13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4630" h="138785">
                    <a:moveTo>
                      <a:pt x="96500" y="0"/>
                    </a:moveTo>
                    <a:lnTo>
                      <a:pt x="130950" y="37980"/>
                    </a:lnTo>
                    <a:lnTo>
                      <a:pt x="135195" y="38439"/>
                    </a:lnTo>
                    <a:cubicBezTo>
                      <a:pt x="170123" y="46368"/>
                      <a:pt x="194630" y="64928"/>
                      <a:pt x="194630" y="86560"/>
                    </a:cubicBezTo>
                    <a:cubicBezTo>
                      <a:pt x="194630" y="115403"/>
                      <a:pt x="151061" y="138785"/>
                      <a:pt x="97315" y="138785"/>
                    </a:cubicBezTo>
                    <a:cubicBezTo>
                      <a:pt x="43569" y="138785"/>
                      <a:pt x="0" y="115403"/>
                      <a:pt x="0" y="86560"/>
                    </a:cubicBezTo>
                    <a:cubicBezTo>
                      <a:pt x="0" y="64928"/>
                      <a:pt x="24508" y="46368"/>
                      <a:pt x="59436" y="38439"/>
                    </a:cubicBezTo>
                    <a:lnTo>
                      <a:pt x="61872" y="38175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C0B3B916-59C3-4760-8A61-13A1550DAC07}"/>
                </a:ext>
              </a:extLst>
            </p:cNvPr>
            <p:cNvSpPr/>
            <p:nvPr/>
          </p:nvSpPr>
          <p:spPr>
            <a:xfrm>
              <a:off x="2738082" y="3533208"/>
              <a:ext cx="4432891" cy="8791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rgbClr val="FFC000">
                    <a:lumMod val="50000"/>
                  </a:srgbClr>
                </a:gs>
                <a:gs pos="0">
                  <a:srgbClr val="FFC000">
                    <a:lumMod val="75000"/>
                  </a:srgbClr>
                </a:gs>
                <a:gs pos="50000">
                  <a:srgbClr val="FFFF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90D98CB-851B-40D9-8EBB-3BA41A25F742}"/>
                </a:ext>
              </a:extLst>
            </p:cNvPr>
            <p:cNvGrpSpPr/>
            <p:nvPr/>
          </p:nvGrpSpPr>
          <p:grpSpPr>
            <a:xfrm>
              <a:off x="3282160" y="2804698"/>
              <a:ext cx="3461540" cy="598053"/>
              <a:chOff x="3282160" y="2804698"/>
              <a:chExt cx="3461540" cy="598053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710E569D-D691-4112-84DF-1135A8948F42}"/>
                  </a:ext>
                </a:extLst>
              </p:cNvPr>
              <p:cNvSpPr/>
              <p:nvPr/>
            </p:nvSpPr>
            <p:spPr>
              <a:xfrm>
                <a:off x="3282160" y="2941198"/>
                <a:ext cx="3461540" cy="18089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DA46B908-88B5-4B4D-B001-449B6D5F2653}"/>
                  </a:ext>
                </a:extLst>
              </p:cNvPr>
              <p:cNvSpPr/>
              <p:nvPr/>
            </p:nvSpPr>
            <p:spPr>
              <a:xfrm>
                <a:off x="3387599" y="2804698"/>
                <a:ext cx="153983" cy="598053"/>
              </a:xfrm>
              <a:prstGeom prst="round2SameRect">
                <a:avLst>
                  <a:gd name="adj1" fmla="val 50000"/>
                  <a:gd name="adj2" fmla="val 33333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DAE28D5D-137F-4064-9F47-4D4A870A1AB9}"/>
                  </a:ext>
                </a:extLst>
              </p:cNvPr>
              <p:cNvSpPr/>
              <p:nvPr/>
            </p:nvSpPr>
            <p:spPr>
              <a:xfrm>
                <a:off x="6373149" y="2804698"/>
                <a:ext cx="153983" cy="598053"/>
              </a:xfrm>
              <a:prstGeom prst="round2SameRect">
                <a:avLst>
                  <a:gd name="adj1" fmla="val 50000"/>
                  <a:gd name="adj2" fmla="val 33333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420D86D5-FC1B-446A-A7BB-1CFB8FD30A7A}"/>
                  </a:ext>
                </a:extLst>
              </p:cNvPr>
              <p:cNvSpPr/>
              <p:nvPr/>
            </p:nvSpPr>
            <p:spPr>
              <a:xfrm>
                <a:off x="4218789" y="2804698"/>
                <a:ext cx="153983" cy="598053"/>
              </a:xfrm>
              <a:prstGeom prst="round2SameRect">
                <a:avLst>
                  <a:gd name="adj1" fmla="val 50000"/>
                  <a:gd name="adj2" fmla="val 33333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104A6661-0C62-4052-8CD5-7DE935334F4B}"/>
                  </a:ext>
                </a:extLst>
              </p:cNvPr>
              <p:cNvSpPr/>
              <p:nvPr/>
            </p:nvSpPr>
            <p:spPr>
              <a:xfrm>
                <a:off x="5533774" y="2804698"/>
                <a:ext cx="153983" cy="598053"/>
              </a:xfrm>
              <a:prstGeom prst="round2SameRect">
                <a:avLst>
                  <a:gd name="adj1" fmla="val 50000"/>
                  <a:gd name="adj2" fmla="val 33333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F941060B-FE4D-43BB-B5F5-9282F76D61CF}"/>
                  </a:ext>
                </a:extLst>
              </p:cNvPr>
              <p:cNvSpPr/>
              <p:nvPr/>
            </p:nvSpPr>
            <p:spPr>
              <a:xfrm>
                <a:off x="3627372" y="3155348"/>
                <a:ext cx="502282" cy="185627"/>
              </a:xfrm>
              <a:prstGeom prst="round2SameRect">
                <a:avLst/>
              </a:prstGeom>
              <a:gradFill>
                <a:gsLst>
                  <a:gs pos="100000">
                    <a:sysClr val="windowText" lastClr="000000">
                      <a:lumMod val="85000"/>
                      <a:lumOff val="15000"/>
                    </a:sysClr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C2A6A4A6-24AC-4D56-A28E-49FEB881F61C}"/>
                  </a:ext>
                </a:extLst>
              </p:cNvPr>
              <p:cNvSpPr/>
              <p:nvPr/>
            </p:nvSpPr>
            <p:spPr>
              <a:xfrm>
                <a:off x="4467040" y="3155348"/>
                <a:ext cx="943160" cy="185627"/>
              </a:xfrm>
              <a:prstGeom prst="round2SameRect">
                <a:avLst/>
              </a:prstGeom>
              <a:gradFill>
                <a:gsLst>
                  <a:gs pos="100000">
                    <a:sysClr val="windowText" lastClr="000000">
                      <a:lumMod val="85000"/>
                      <a:lumOff val="15000"/>
                    </a:sysClr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B311D1F2-5068-4C15-A6CF-C33ED8E0DCB0}"/>
                  </a:ext>
                </a:extLst>
              </p:cNvPr>
              <p:cNvSpPr/>
              <p:nvPr/>
            </p:nvSpPr>
            <p:spPr>
              <a:xfrm>
                <a:off x="5768406" y="3155348"/>
                <a:ext cx="502282" cy="185627"/>
              </a:xfrm>
              <a:prstGeom prst="round2SameRect">
                <a:avLst/>
              </a:prstGeom>
              <a:gradFill>
                <a:gsLst>
                  <a:gs pos="100000">
                    <a:sysClr val="windowText" lastClr="000000">
                      <a:lumMod val="85000"/>
                      <a:lumOff val="15000"/>
                    </a:sysClr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8902184-4B13-400D-9A07-3475354FD297}"/>
                </a:ext>
              </a:extLst>
            </p:cNvPr>
            <p:cNvGrpSpPr/>
            <p:nvPr/>
          </p:nvGrpSpPr>
          <p:grpSpPr>
            <a:xfrm>
              <a:off x="2812931" y="3314700"/>
              <a:ext cx="4283194" cy="220620"/>
              <a:chOff x="2812931" y="3314700"/>
              <a:chExt cx="4283194" cy="220620"/>
            </a:xfrm>
          </p:grpSpPr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5CC848A6-2644-409F-8D00-737FFE80EC36}"/>
                  </a:ext>
                </a:extLst>
              </p:cNvPr>
              <p:cNvSpPr/>
              <p:nvPr/>
            </p:nvSpPr>
            <p:spPr>
              <a:xfrm>
                <a:off x="2827218" y="3314700"/>
                <a:ext cx="4254620" cy="220620"/>
              </a:xfrm>
              <a:prstGeom prst="round2SameRect">
                <a:avLst>
                  <a:gd name="adj1" fmla="val 38288"/>
                  <a:gd name="adj2" fmla="val 0"/>
                </a:avLst>
              </a:prstGeom>
              <a:gradFill>
                <a:gsLst>
                  <a:gs pos="100000">
                    <a:sysClr val="windowText" lastClr="000000">
                      <a:lumMod val="85000"/>
                      <a:lumOff val="15000"/>
                    </a:sysClr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B2EAF1D3-544D-441C-90C7-571202631368}"/>
                  </a:ext>
                </a:extLst>
              </p:cNvPr>
              <p:cNvSpPr/>
              <p:nvPr/>
            </p:nvSpPr>
            <p:spPr>
              <a:xfrm>
                <a:off x="2812931" y="3362943"/>
                <a:ext cx="4283194" cy="116591"/>
              </a:xfrm>
              <a:prstGeom prst="round2SameRect">
                <a:avLst>
                  <a:gd name="adj1" fmla="val 38288"/>
                  <a:gd name="adj2" fmla="val 25904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BC45CB2D-ADFE-4B3E-B841-5DC8B031DC2A}"/>
                </a:ext>
              </a:extLst>
            </p:cNvPr>
            <p:cNvGrpSpPr/>
            <p:nvPr/>
          </p:nvGrpSpPr>
          <p:grpSpPr>
            <a:xfrm>
              <a:off x="3085909" y="2566785"/>
              <a:ext cx="3740282" cy="322988"/>
              <a:chOff x="3085909" y="2566785"/>
              <a:chExt cx="3740282" cy="322988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5764FD0-3802-429D-AD45-933A83D719EA}"/>
                  </a:ext>
                </a:extLst>
              </p:cNvPr>
              <p:cNvSpPr/>
              <p:nvPr/>
            </p:nvSpPr>
            <p:spPr>
              <a:xfrm rot="10800000">
                <a:off x="3301809" y="2769681"/>
                <a:ext cx="3308482" cy="120092"/>
              </a:xfrm>
              <a:custGeom>
                <a:avLst/>
                <a:gdLst>
                  <a:gd name="connsiteX0" fmla="*/ 517590 w 4589257"/>
                  <a:gd name="connsiteY0" fmla="*/ 166579 h 166579"/>
                  <a:gd name="connsiteX1" fmla="*/ 0 w 4589257"/>
                  <a:gd name="connsiteY1" fmla="*/ 166579 h 166579"/>
                  <a:gd name="connsiteX2" fmla="*/ 0 w 4589257"/>
                  <a:gd name="connsiteY2" fmla="*/ 110061 h 166579"/>
                  <a:gd name="connsiteX3" fmla="*/ 56519 w 4589257"/>
                  <a:gd name="connsiteY3" fmla="*/ 53542 h 166579"/>
                  <a:gd name="connsiteX4" fmla="*/ 160687 w 4589257"/>
                  <a:gd name="connsiteY4" fmla="*/ 53542 h 166579"/>
                  <a:gd name="connsiteX5" fmla="*/ 161226 w 4589257"/>
                  <a:gd name="connsiteY5" fmla="*/ 50870 h 166579"/>
                  <a:gd name="connsiteX6" fmla="*/ 237971 w 4589257"/>
                  <a:gd name="connsiteY6" fmla="*/ 0 h 166579"/>
                  <a:gd name="connsiteX7" fmla="*/ 279619 w 4589257"/>
                  <a:gd name="connsiteY7" fmla="*/ 0 h 166579"/>
                  <a:gd name="connsiteX8" fmla="*/ 356364 w 4589257"/>
                  <a:gd name="connsiteY8" fmla="*/ 50870 h 166579"/>
                  <a:gd name="connsiteX9" fmla="*/ 356903 w 4589257"/>
                  <a:gd name="connsiteY9" fmla="*/ 53542 h 166579"/>
                  <a:gd name="connsiteX10" fmla="*/ 461071 w 4589257"/>
                  <a:gd name="connsiteY10" fmla="*/ 53542 h 166579"/>
                  <a:gd name="connsiteX11" fmla="*/ 517590 w 4589257"/>
                  <a:gd name="connsiteY11" fmla="*/ 110061 h 166579"/>
                  <a:gd name="connsiteX12" fmla="*/ 517590 w 4589257"/>
                  <a:gd name="connsiteY12" fmla="*/ 166579 h 166579"/>
                  <a:gd name="connsiteX13" fmla="*/ 1095560 w 4589257"/>
                  <a:gd name="connsiteY13" fmla="*/ 166579 h 166579"/>
                  <a:gd name="connsiteX14" fmla="*/ 577970 w 4589257"/>
                  <a:gd name="connsiteY14" fmla="*/ 166579 h 166579"/>
                  <a:gd name="connsiteX15" fmla="*/ 577970 w 4589257"/>
                  <a:gd name="connsiteY15" fmla="*/ 110061 h 166579"/>
                  <a:gd name="connsiteX16" fmla="*/ 634489 w 4589257"/>
                  <a:gd name="connsiteY16" fmla="*/ 53542 h 166579"/>
                  <a:gd name="connsiteX17" fmla="*/ 738657 w 4589257"/>
                  <a:gd name="connsiteY17" fmla="*/ 53542 h 166579"/>
                  <a:gd name="connsiteX18" fmla="*/ 739196 w 4589257"/>
                  <a:gd name="connsiteY18" fmla="*/ 50870 h 166579"/>
                  <a:gd name="connsiteX19" fmla="*/ 815941 w 4589257"/>
                  <a:gd name="connsiteY19" fmla="*/ 0 h 166579"/>
                  <a:gd name="connsiteX20" fmla="*/ 857589 w 4589257"/>
                  <a:gd name="connsiteY20" fmla="*/ 0 h 166579"/>
                  <a:gd name="connsiteX21" fmla="*/ 934334 w 4589257"/>
                  <a:gd name="connsiteY21" fmla="*/ 50870 h 166579"/>
                  <a:gd name="connsiteX22" fmla="*/ 934873 w 4589257"/>
                  <a:gd name="connsiteY22" fmla="*/ 53542 h 166579"/>
                  <a:gd name="connsiteX23" fmla="*/ 1039041 w 4589257"/>
                  <a:gd name="connsiteY23" fmla="*/ 53542 h 166579"/>
                  <a:gd name="connsiteX24" fmla="*/ 1095560 w 4589257"/>
                  <a:gd name="connsiteY24" fmla="*/ 110061 h 166579"/>
                  <a:gd name="connsiteX25" fmla="*/ 1095560 w 4589257"/>
                  <a:gd name="connsiteY25" fmla="*/ 166579 h 166579"/>
                  <a:gd name="connsiteX26" fmla="*/ 1677842 w 4589257"/>
                  <a:gd name="connsiteY26" fmla="*/ 166579 h 166579"/>
                  <a:gd name="connsiteX27" fmla="*/ 1160252 w 4589257"/>
                  <a:gd name="connsiteY27" fmla="*/ 166579 h 166579"/>
                  <a:gd name="connsiteX28" fmla="*/ 1160252 w 4589257"/>
                  <a:gd name="connsiteY28" fmla="*/ 110061 h 166579"/>
                  <a:gd name="connsiteX29" fmla="*/ 1216771 w 4589257"/>
                  <a:gd name="connsiteY29" fmla="*/ 53542 h 166579"/>
                  <a:gd name="connsiteX30" fmla="*/ 1320939 w 4589257"/>
                  <a:gd name="connsiteY30" fmla="*/ 53542 h 166579"/>
                  <a:gd name="connsiteX31" fmla="*/ 1321478 w 4589257"/>
                  <a:gd name="connsiteY31" fmla="*/ 50870 h 166579"/>
                  <a:gd name="connsiteX32" fmla="*/ 1398223 w 4589257"/>
                  <a:gd name="connsiteY32" fmla="*/ 0 h 166579"/>
                  <a:gd name="connsiteX33" fmla="*/ 1439871 w 4589257"/>
                  <a:gd name="connsiteY33" fmla="*/ 0 h 166579"/>
                  <a:gd name="connsiteX34" fmla="*/ 1516616 w 4589257"/>
                  <a:gd name="connsiteY34" fmla="*/ 50870 h 166579"/>
                  <a:gd name="connsiteX35" fmla="*/ 1517155 w 4589257"/>
                  <a:gd name="connsiteY35" fmla="*/ 53542 h 166579"/>
                  <a:gd name="connsiteX36" fmla="*/ 1621323 w 4589257"/>
                  <a:gd name="connsiteY36" fmla="*/ 53542 h 166579"/>
                  <a:gd name="connsiteX37" fmla="*/ 1677842 w 4589257"/>
                  <a:gd name="connsiteY37" fmla="*/ 110061 h 166579"/>
                  <a:gd name="connsiteX38" fmla="*/ 1677842 w 4589257"/>
                  <a:gd name="connsiteY38" fmla="*/ 166579 h 166579"/>
                  <a:gd name="connsiteX39" fmla="*/ 2260125 w 4589257"/>
                  <a:gd name="connsiteY39" fmla="*/ 166579 h 166579"/>
                  <a:gd name="connsiteX40" fmla="*/ 1742535 w 4589257"/>
                  <a:gd name="connsiteY40" fmla="*/ 166579 h 166579"/>
                  <a:gd name="connsiteX41" fmla="*/ 1742535 w 4589257"/>
                  <a:gd name="connsiteY41" fmla="*/ 110061 h 166579"/>
                  <a:gd name="connsiteX42" fmla="*/ 1799054 w 4589257"/>
                  <a:gd name="connsiteY42" fmla="*/ 53542 h 166579"/>
                  <a:gd name="connsiteX43" fmla="*/ 1903222 w 4589257"/>
                  <a:gd name="connsiteY43" fmla="*/ 53542 h 166579"/>
                  <a:gd name="connsiteX44" fmla="*/ 1903761 w 4589257"/>
                  <a:gd name="connsiteY44" fmla="*/ 50870 h 166579"/>
                  <a:gd name="connsiteX45" fmla="*/ 1980506 w 4589257"/>
                  <a:gd name="connsiteY45" fmla="*/ 0 h 166579"/>
                  <a:gd name="connsiteX46" fmla="*/ 2022154 w 4589257"/>
                  <a:gd name="connsiteY46" fmla="*/ 0 h 166579"/>
                  <a:gd name="connsiteX47" fmla="*/ 2098899 w 4589257"/>
                  <a:gd name="connsiteY47" fmla="*/ 50870 h 166579"/>
                  <a:gd name="connsiteX48" fmla="*/ 2099438 w 4589257"/>
                  <a:gd name="connsiteY48" fmla="*/ 53542 h 166579"/>
                  <a:gd name="connsiteX49" fmla="*/ 2203606 w 4589257"/>
                  <a:gd name="connsiteY49" fmla="*/ 53542 h 166579"/>
                  <a:gd name="connsiteX50" fmla="*/ 2260125 w 4589257"/>
                  <a:gd name="connsiteY50" fmla="*/ 110061 h 166579"/>
                  <a:gd name="connsiteX51" fmla="*/ 2260125 w 4589257"/>
                  <a:gd name="connsiteY51" fmla="*/ 166579 h 166579"/>
                  <a:gd name="connsiteX52" fmla="*/ 2842408 w 4589257"/>
                  <a:gd name="connsiteY52" fmla="*/ 166579 h 166579"/>
                  <a:gd name="connsiteX53" fmla="*/ 2324818 w 4589257"/>
                  <a:gd name="connsiteY53" fmla="*/ 166579 h 166579"/>
                  <a:gd name="connsiteX54" fmla="*/ 2324818 w 4589257"/>
                  <a:gd name="connsiteY54" fmla="*/ 110061 h 166579"/>
                  <a:gd name="connsiteX55" fmla="*/ 2381337 w 4589257"/>
                  <a:gd name="connsiteY55" fmla="*/ 53542 h 166579"/>
                  <a:gd name="connsiteX56" fmla="*/ 2485505 w 4589257"/>
                  <a:gd name="connsiteY56" fmla="*/ 53542 h 166579"/>
                  <a:gd name="connsiteX57" fmla="*/ 2486044 w 4589257"/>
                  <a:gd name="connsiteY57" fmla="*/ 50870 h 166579"/>
                  <a:gd name="connsiteX58" fmla="*/ 2562789 w 4589257"/>
                  <a:gd name="connsiteY58" fmla="*/ 0 h 166579"/>
                  <a:gd name="connsiteX59" fmla="*/ 2604437 w 4589257"/>
                  <a:gd name="connsiteY59" fmla="*/ 0 h 166579"/>
                  <a:gd name="connsiteX60" fmla="*/ 2681182 w 4589257"/>
                  <a:gd name="connsiteY60" fmla="*/ 50870 h 166579"/>
                  <a:gd name="connsiteX61" fmla="*/ 2681721 w 4589257"/>
                  <a:gd name="connsiteY61" fmla="*/ 53542 h 166579"/>
                  <a:gd name="connsiteX62" fmla="*/ 2785889 w 4589257"/>
                  <a:gd name="connsiteY62" fmla="*/ 53542 h 166579"/>
                  <a:gd name="connsiteX63" fmla="*/ 2842408 w 4589257"/>
                  <a:gd name="connsiteY63" fmla="*/ 110061 h 166579"/>
                  <a:gd name="connsiteX64" fmla="*/ 2842408 w 4589257"/>
                  <a:gd name="connsiteY64" fmla="*/ 166579 h 166579"/>
                  <a:gd name="connsiteX65" fmla="*/ 3424690 w 4589257"/>
                  <a:gd name="connsiteY65" fmla="*/ 166579 h 166579"/>
                  <a:gd name="connsiteX66" fmla="*/ 2907101 w 4589257"/>
                  <a:gd name="connsiteY66" fmla="*/ 166579 h 166579"/>
                  <a:gd name="connsiteX67" fmla="*/ 2907101 w 4589257"/>
                  <a:gd name="connsiteY67" fmla="*/ 110061 h 166579"/>
                  <a:gd name="connsiteX68" fmla="*/ 2963620 w 4589257"/>
                  <a:gd name="connsiteY68" fmla="*/ 53542 h 166579"/>
                  <a:gd name="connsiteX69" fmla="*/ 3067788 w 4589257"/>
                  <a:gd name="connsiteY69" fmla="*/ 53542 h 166579"/>
                  <a:gd name="connsiteX70" fmla="*/ 3068327 w 4589257"/>
                  <a:gd name="connsiteY70" fmla="*/ 50870 h 166579"/>
                  <a:gd name="connsiteX71" fmla="*/ 3145072 w 4589257"/>
                  <a:gd name="connsiteY71" fmla="*/ 0 h 166579"/>
                  <a:gd name="connsiteX72" fmla="*/ 3186720 w 4589257"/>
                  <a:gd name="connsiteY72" fmla="*/ 0 h 166579"/>
                  <a:gd name="connsiteX73" fmla="*/ 3263465 w 4589257"/>
                  <a:gd name="connsiteY73" fmla="*/ 50870 h 166579"/>
                  <a:gd name="connsiteX74" fmla="*/ 3264004 w 4589257"/>
                  <a:gd name="connsiteY74" fmla="*/ 53542 h 166579"/>
                  <a:gd name="connsiteX75" fmla="*/ 3368172 w 4589257"/>
                  <a:gd name="connsiteY75" fmla="*/ 53542 h 166579"/>
                  <a:gd name="connsiteX76" fmla="*/ 3424691 w 4589257"/>
                  <a:gd name="connsiteY76" fmla="*/ 110061 h 166579"/>
                  <a:gd name="connsiteX77" fmla="*/ 3424690 w 4589257"/>
                  <a:gd name="connsiteY77" fmla="*/ 166579 h 166579"/>
                  <a:gd name="connsiteX78" fmla="*/ 4006973 w 4589257"/>
                  <a:gd name="connsiteY78" fmla="*/ 166579 h 166579"/>
                  <a:gd name="connsiteX79" fmla="*/ 3489384 w 4589257"/>
                  <a:gd name="connsiteY79" fmla="*/ 166579 h 166579"/>
                  <a:gd name="connsiteX80" fmla="*/ 3489384 w 4589257"/>
                  <a:gd name="connsiteY80" fmla="*/ 110061 h 166579"/>
                  <a:gd name="connsiteX81" fmla="*/ 3545903 w 4589257"/>
                  <a:gd name="connsiteY81" fmla="*/ 53542 h 166579"/>
                  <a:gd name="connsiteX82" fmla="*/ 3650071 w 4589257"/>
                  <a:gd name="connsiteY82" fmla="*/ 53542 h 166579"/>
                  <a:gd name="connsiteX83" fmla="*/ 3650610 w 4589257"/>
                  <a:gd name="connsiteY83" fmla="*/ 50870 h 166579"/>
                  <a:gd name="connsiteX84" fmla="*/ 3727355 w 4589257"/>
                  <a:gd name="connsiteY84" fmla="*/ 0 h 166579"/>
                  <a:gd name="connsiteX85" fmla="*/ 3769003 w 4589257"/>
                  <a:gd name="connsiteY85" fmla="*/ 0 h 166579"/>
                  <a:gd name="connsiteX86" fmla="*/ 3845747 w 4589257"/>
                  <a:gd name="connsiteY86" fmla="*/ 50870 h 166579"/>
                  <a:gd name="connsiteX87" fmla="*/ 3846287 w 4589257"/>
                  <a:gd name="connsiteY87" fmla="*/ 53542 h 166579"/>
                  <a:gd name="connsiteX88" fmla="*/ 3950455 w 4589257"/>
                  <a:gd name="connsiteY88" fmla="*/ 53542 h 166579"/>
                  <a:gd name="connsiteX89" fmla="*/ 4006974 w 4589257"/>
                  <a:gd name="connsiteY89" fmla="*/ 110061 h 166579"/>
                  <a:gd name="connsiteX90" fmla="*/ 4006973 w 4589257"/>
                  <a:gd name="connsiteY90" fmla="*/ 166579 h 166579"/>
                  <a:gd name="connsiteX91" fmla="*/ 4589256 w 4589257"/>
                  <a:gd name="connsiteY91" fmla="*/ 166579 h 166579"/>
                  <a:gd name="connsiteX92" fmla="*/ 4071667 w 4589257"/>
                  <a:gd name="connsiteY92" fmla="*/ 166579 h 166579"/>
                  <a:gd name="connsiteX93" fmla="*/ 4071667 w 4589257"/>
                  <a:gd name="connsiteY93" fmla="*/ 110061 h 166579"/>
                  <a:gd name="connsiteX94" fmla="*/ 4128186 w 4589257"/>
                  <a:gd name="connsiteY94" fmla="*/ 53542 h 166579"/>
                  <a:gd name="connsiteX95" fmla="*/ 4232354 w 4589257"/>
                  <a:gd name="connsiteY95" fmla="*/ 53542 h 166579"/>
                  <a:gd name="connsiteX96" fmla="*/ 4232893 w 4589257"/>
                  <a:gd name="connsiteY96" fmla="*/ 50870 h 166579"/>
                  <a:gd name="connsiteX97" fmla="*/ 4309638 w 4589257"/>
                  <a:gd name="connsiteY97" fmla="*/ 0 h 166579"/>
                  <a:gd name="connsiteX98" fmla="*/ 4351286 w 4589257"/>
                  <a:gd name="connsiteY98" fmla="*/ 0 h 166579"/>
                  <a:gd name="connsiteX99" fmla="*/ 4428030 w 4589257"/>
                  <a:gd name="connsiteY99" fmla="*/ 50870 h 166579"/>
                  <a:gd name="connsiteX100" fmla="*/ 4428570 w 4589257"/>
                  <a:gd name="connsiteY100" fmla="*/ 53542 h 166579"/>
                  <a:gd name="connsiteX101" fmla="*/ 4532738 w 4589257"/>
                  <a:gd name="connsiteY101" fmla="*/ 53542 h 166579"/>
                  <a:gd name="connsiteX102" fmla="*/ 4589257 w 4589257"/>
                  <a:gd name="connsiteY102" fmla="*/ 110061 h 166579"/>
                  <a:gd name="connsiteX103" fmla="*/ 4589256 w 4589257"/>
                  <a:gd name="connsiteY103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58925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5560" y="166579"/>
                    </a:moveTo>
                    <a:lnTo>
                      <a:pt x="577970" y="166579"/>
                    </a:lnTo>
                    <a:lnTo>
                      <a:pt x="577970" y="110061"/>
                    </a:lnTo>
                    <a:cubicBezTo>
                      <a:pt x="577970" y="78846"/>
                      <a:pt x="603275" y="53542"/>
                      <a:pt x="634489" y="53542"/>
                    </a:cubicBezTo>
                    <a:lnTo>
                      <a:pt x="738657" y="53542"/>
                    </a:lnTo>
                    <a:lnTo>
                      <a:pt x="739196" y="50870"/>
                    </a:lnTo>
                    <a:cubicBezTo>
                      <a:pt x="751840" y="20976"/>
                      <a:pt x="781441" y="0"/>
                      <a:pt x="815941" y="0"/>
                    </a:cubicBezTo>
                    <a:lnTo>
                      <a:pt x="857589" y="0"/>
                    </a:lnTo>
                    <a:cubicBezTo>
                      <a:pt x="892088" y="0"/>
                      <a:pt x="921689" y="20976"/>
                      <a:pt x="934334" y="50870"/>
                    </a:cubicBezTo>
                    <a:lnTo>
                      <a:pt x="934873" y="53542"/>
                    </a:lnTo>
                    <a:lnTo>
                      <a:pt x="1039041" y="53542"/>
                    </a:lnTo>
                    <a:cubicBezTo>
                      <a:pt x="1070256" y="53542"/>
                      <a:pt x="1095560" y="78846"/>
                      <a:pt x="1095560" y="110061"/>
                    </a:cubicBezTo>
                    <a:cubicBezTo>
                      <a:pt x="1095560" y="128900"/>
                      <a:pt x="1095560" y="147740"/>
                      <a:pt x="1095560" y="166579"/>
                    </a:cubicBezTo>
                    <a:close/>
                    <a:moveTo>
                      <a:pt x="1677842" y="166579"/>
                    </a:moveTo>
                    <a:lnTo>
                      <a:pt x="1160252" y="166579"/>
                    </a:lnTo>
                    <a:lnTo>
                      <a:pt x="1160252" y="110061"/>
                    </a:lnTo>
                    <a:cubicBezTo>
                      <a:pt x="1160252" y="78846"/>
                      <a:pt x="1185557" y="53542"/>
                      <a:pt x="1216771" y="53542"/>
                    </a:cubicBezTo>
                    <a:lnTo>
                      <a:pt x="1320939" y="53542"/>
                    </a:lnTo>
                    <a:lnTo>
                      <a:pt x="1321478" y="50870"/>
                    </a:lnTo>
                    <a:cubicBezTo>
                      <a:pt x="1334122" y="20976"/>
                      <a:pt x="1363723" y="0"/>
                      <a:pt x="1398223" y="0"/>
                    </a:cubicBezTo>
                    <a:lnTo>
                      <a:pt x="1439871" y="0"/>
                    </a:lnTo>
                    <a:cubicBezTo>
                      <a:pt x="1474370" y="0"/>
                      <a:pt x="1503971" y="20976"/>
                      <a:pt x="1516616" y="50870"/>
                    </a:cubicBezTo>
                    <a:lnTo>
                      <a:pt x="1517155" y="53542"/>
                    </a:lnTo>
                    <a:lnTo>
                      <a:pt x="1621323" y="53542"/>
                    </a:lnTo>
                    <a:cubicBezTo>
                      <a:pt x="1652538" y="53542"/>
                      <a:pt x="1677842" y="78846"/>
                      <a:pt x="1677842" y="110061"/>
                    </a:cubicBezTo>
                    <a:cubicBezTo>
                      <a:pt x="1677842" y="128900"/>
                      <a:pt x="1677842" y="147740"/>
                      <a:pt x="1677842" y="166579"/>
                    </a:cubicBezTo>
                    <a:close/>
                    <a:moveTo>
                      <a:pt x="2260125" y="166579"/>
                    </a:moveTo>
                    <a:lnTo>
                      <a:pt x="1742535" y="166579"/>
                    </a:lnTo>
                    <a:lnTo>
                      <a:pt x="1742535" y="110061"/>
                    </a:lnTo>
                    <a:cubicBezTo>
                      <a:pt x="1742535" y="78846"/>
                      <a:pt x="1767840" y="53542"/>
                      <a:pt x="1799054" y="53542"/>
                    </a:cubicBezTo>
                    <a:lnTo>
                      <a:pt x="1903222" y="53542"/>
                    </a:lnTo>
                    <a:lnTo>
                      <a:pt x="1903761" y="50870"/>
                    </a:lnTo>
                    <a:cubicBezTo>
                      <a:pt x="1916405" y="20976"/>
                      <a:pt x="1946006" y="0"/>
                      <a:pt x="1980506" y="0"/>
                    </a:cubicBezTo>
                    <a:lnTo>
                      <a:pt x="2022154" y="0"/>
                    </a:lnTo>
                    <a:cubicBezTo>
                      <a:pt x="2056653" y="0"/>
                      <a:pt x="2086254" y="20976"/>
                      <a:pt x="2098899" y="50870"/>
                    </a:cubicBezTo>
                    <a:lnTo>
                      <a:pt x="2099438" y="53542"/>
                    </a:lnTo>
                    <a:lnTo>
                      <a:pt x="2203606" y="53542"/>
                    </a:lnTo>
                    <a:cubicBezTo>
                      <a:pt x="2234821" y="53542"/>
                      <a:pt x="2260125" y="78846"/>
                      <a:pt x="2260125" y="110061"/>
                    </a:cubicBezTo>
                    <a:cubicBezTo>
                      <a:pt x="2260125" y="128900"/>
                      <a:pt x="2260125" y="147740"/>
                      <a:pt x="2260125" y="166579"/>
                    </a:cubicBezTo>
                    <a:close/>
                    <a:moveTo>
                      <a:pt x="2842408" y="166579"/>
                    </a:moveTo>
                    <a:lnTo>
                      <a:pt x="2324818" y="166579"/>
                    </a:lnTo>
                    <a:lnTo>
                      <a:pt x="2324818" y="110061"/>
                    </a:lnTo>
                    <a:cubicBezTo>
                      <a:pt x="2324818" y="78846"/>
                      <a:pt x="2350123" y="53542"/>
                      <a:pt x="2381337" y="53542"/>
                    </a:cubicBezTo>
                    <a:lnTo>
                      <a:pt x="2485505" y="53542"/>
                    </a:lnTo>
                    <a:lnTo>
                      <a:pt x="2486044" y="50870"/>
                    </a:lnTo>
                    <a:cubicBezTo>
                      <a:pt x="2498688" y="20976"/>
                      <a:pt x="2528289" y="0"/>
                      <a:pt x="2562789" y="0"/>
                    </a:cubicBezTo>
                    <a:lnTo>
                      <a:pt x="2604437" y="0"/>
                    </a:lnTo>
                    <a:cubicBezTo>
                      <a:pt x="2638936" y="0"/>
                      <a:pt x="2668537" y="20976"/>
                      <a:pt x="2681182" y="50870"/>
                    </a:cubicBezTo>
                    <a:lnTo>
                      <a:pt x="2681721" y="53542"/>
                    </a:lnTo>
                    <a:lnTo>
                      <a:pt x="2785889" y="53542"/>
                    </a:lnTo>
                    <a:cubicBezTo>
                      <a:pt x="2817104" y="53542"/>
                      <a:pt x="2842408" y="78846"/>
                      <a:pt x="2842408" y="110061"/>
                    </a:cubicBezTo>
                    <a:cubicBezTo>
                      <a:pt x="2842408" y="128900"/>
                      <a:pt x="2842408" y="147740"/>
                      <a:pt x="2842408" y="166579"/>
                    </a:cubicBezTo>
                    <a:close/>
                    <a:moveTo>
                      <a:pt x="3424690" y="166579"/>
                    </a:moveTo>
                    <a:lnTo>
                      <a:pt x="2907101" y="166579"/>
                    </a:lnTo>
                    <a:lnTo>
                      <a:pt x="2907101" y="110061"/>
                    </a:lnTo>
                    <a:cubicBezTo>
                      <a:pt x="2907101" y="78846"/>
                      <a:pt x="2932406" y="53542"/>
                      <a:pt x="2963620" y="53542"/>
                    </a:cubicBezTo>
                    <a:lnTo>
                      <a:pt x="3067788" y="53542"/>
                    </a:lnTo>
                    <a:lnTo>
                      <a:pt x="3068327" y="50870"/>
                    </a:lnTo>
                    <a:cubicBezTo>
                      <a:pt x="3080971" y="20976"/>
                      <a:pt x="3110572" y="0"/>
                      <a:pt x="3145072" y="0"/>
                    </a:cubicBezTo>
                    <a:lnTo>
                      <a:pt x="3186720" y="0"/>
                    </a:lnTo>
                    <a:cubicBezTo>
                      <a:pt x="3221219" y="0"/>
                      <a:pt x="3250820" y="20976"/>
                      <a:pt x="3263465" y="50870"/>
                    </a:cubicBezTo>
                    <a:lnTo>
                      <a:pt x="3264004" y="53542"/>
                    </a:lnTo>
                    <a:lnTo>
                      <a:pt x="3368172" y="53542"/>
                    </a:lnTo>
                    <a:cubicBezTo>
                      <a:pt x="3399387" y="53542"/>
                      <a:pt x="3424691" y="78846"/>
                      <a:pt x="3424691" y="110061"/>
                    </a:cubicBezTo>
                    <a:cubicBezTo>
                      <a:pt x="3424691" y="128900"/>
                      <a:pt x="3424690" y="147740"/>
                      <a:pt x="3424690" y="166579"/>
                    </a:cubicBezTo>
                    <a:close/>
                    <a:moveTo>
                      <a:pt x="4006973" y="166579"/>
                    </a:moveTo>
                    <a:lnTo>
                      <a:pt x="3489384" y="166579"/>
                    </a:lnTo>
                    <a:lnTo>
                      <a:pt x="3489384" y="110061"/>
                    </a:lnTo>
                    <a:cubicBezTo>
                      <a:pt x="3489384" y="78846"/>
                      <a:pt x="3514688" y="53542"/>
                      <a:pt x="3545903" y="53542"/>
                    </a:cubicBezTo>
                    <a:lnTo>
                      <a:pt x="3650071" y="53542"/>
                    </a:lnTo>
                    <a:lnTo>
                      <a:pt x="3650610" y="50870"/>
                    </a:lnTo>
                    <a:cubicBezTo>
                      <a:pt x="3663254" y="20976"/>
                      <a:pt x="3692855" y="0"/>
                      <a:pt x="3727355" y="0"/>
                    </a:cubicBezTo>
                    <a:lnTo>
                      <a:pt x="3769003" y="0"/>
                    </a:lnTo>
                    <a:cubicBezTo>
                      <a:pt x="3803502" y="0"/>
                      <a:pt x="3833103" y="20976"/>
                      <a:pt x="3845747" y="50870"/>
                    </a:cubicBezTo>
                    <a:lnTo>
                      <a:pt x="3846287" y="53542"/>
                    </a:lnTo>
                    <a:lnTo>
                      <a:pt x="3950455" y="53542"/>
                    </a:lnTo>
                    <a:cubicBezTo>
                      <a:pt x="3981670" y="53542"/>
                      <a:pt x="4006974" y="78846"/>
                      <a:pt x="4006974" y="110061"/>
                    </a:cubicBezTo>
                    <a:cubicBezTo>
                      <a:pt x="4006974" y="128900"/>
                      <a:pt x="4006973" y="147740"/>
                      <a:pt x="4006973" y="166579"/>
                    </a:cubicBezTo>
                    <a:close/>
                    <a:moveTo>
                      <a:pt x="4589256" y="166579"/>
                    </a:moveTo>
                    <a:lnTo>
                      <a:pt x="4071667" y="166579"/>
                    </a:lnTo>
                    <a:lnTo>
                      <a:pt x="4071667" y="110061"/>
                    </a:lnTo>
                    <a:cubicBezTo>
                      <a:pt x="4071667" y="78846"/>
                      <a:pt x="4096971" y="53542"/>
                      <a:pt x="4128186" y="53542"/>
                    </a:cubicBezTo>
                    <a:lnTo>
                      <a:pt x="4232354" y="53542"/>
                    </a:lnTo>
                    <a:lnTo>
                      <a:pt x="4232893" y="50870"/>
                    </a:lnTo>
                    <a:cubicBezTo>
                      <a:pt x="4245537" y="20976"/>
                      <a:pt x="4275138" y="0"/>
                      <a:pt x="4309638" y="0"/>
                    </a:cubicBezTo>
                    <a:lnTo>
                      <a:pt x="4351286" y="0"/>
                    </a:lnTo>
                    <a:cubicBezTo>
                      <a:pt x="4385785" y="0"/>
                      <a:pt x="4415386" y="20976"/>
                      <a:pt x="4428030" y="50870"/>
                    </a:cubicBezTo>
                    <a:lnTo>
                      <a:pt x="4428570" y="53542"/>
                    </a:lnTo>
                    <a:lnTo>
                      <a:pt x="4532738" y="53542"/>
                    </a:lnTo>
                    <a:cubicBezTo>
                      <a:pt x="4563953" y="53542"/>
                      <a:pt x="4589257" y="78846"/>
                      <a:pt x="4589257" y="110061"/>
                    </a:cubicBezTo>
                    <a:cubicBezTo>
                      <a:pt x="4589257" y="128900"/>
                      <a:pt x="4589256" y="147740"/>
                      <a:pt x="458925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6E68BB8-84FE-4231-B135-6C5FC160D9F8}"/>
                  </a:ext>
                </a:extLst>
              </p:cNvPr>
              <p:cNvSpPr/>
              <p:nvPr/>
            </p:nvSpPr>
            <p:spPr>
              <a:xfrm rot="10800000">
                <a:off x="3200209" y="2677488"/>
                <a:ext cx="3511682" cy="147058"/>
              </a:xfrm>
              <a:custGeom>
                <a:avLst/>
                <a:gdLst>
                  <a:gd name="connsiteX0" fmla="*/ 517590 w 4589257"/>
                  <a:gd name="connsiteY0" fmla="*/ 166579 h 166579"/>
                  <a:gd name="connsiteX1" fmla="*/ 0 w 4589257"/>
                  <a:gd name="connsiteY1" fmla="*/ 166579 h 166579"/>
                  <a:gd name="connsiteX2" fmla="*/ 0 w 4589257"/>
                  <a:gd name="connsiteY2" fmla="*/ 110061 h 166579"/>
                  <a:gd name="connsiteX3" fmla="*/ 56519 w 4589257"/>
                  <a:gd name="connsiteY3" fmla="*/ 53542 h 166579"/>
                  <a:gd name="connsiteX4" fmla="*/ 160687 w 4589257"/>
                  <a:gd name="connsiteY4" fmla="*/ 53542 h 166579"/>
                  <a:gd name="connsiteX5" fmla="*/ 161226 w 4589257"/>
                  <a:gd name="connsiteY5" fmla="*/ 50870 h 166579"/>
                  <a:gd name="connsiteX6" fmla="*/ 237971 w 4589257"/>
                  <a:gd name="connsiteY6" fmla="*/ 0 h 166579"/>
                  <a:gd name="connsiteX7" fmla="*/ 279619 w 4589257"/>
                  <a:gd name="connsiteY7" fmla="*/ 0 h 166579"/>
                  <a:gd name="connsiteX8" fmla="*/ 356364 w 4589257"/>
                  <a:gd name="connsiteY8" fmla="*/ 50870 h 166579"/>
                  <a:gd name="connsiteX9" fmla="*/ 356903 w 4589257"/>
                  <a:gd name="connsiteY9" fmla="*/ 53542 h 166579"/>
                  <a:gd name="connsiteX10" fmla="*/ 461071 w 4589257"/>
                  <a:gd name="connsiteY10" fmla="*/ 53542 h 166579"/>
                  <a:gd name="connsiteX11" fmla="*/ 517590 w 4589257"/>
                  <a:gd name="connsiteY11" fmla="*/ 110061 h 166579"/>
                  <a:gd name="connsiteX12" fmla="*/ 517590 w 4589257"/>
                  <a:gd name="connsiteY12" fmla="*/ 166579 h 166579"/>
                  <a:gd name="connsiteX13" fmla="*/ 1095560 w 4589257"/>
                  <a:gd name="connsiteY13" fmla="*/ 166579 h 166579"/>
                  <a:gd name="connsiteX14" fmla="*/ 577970 w 4589257"/>
                  <a:gd name="connsiteY14" fmla="*/ 166579 h 166579"/>
                  <a:gd name="connsiteX15" fmla="*/ 577970 w 4589257"/>
                  <a:gd name="connsiteY15" fmla="*/ 110061 h 166579"/>
                  <a:gd name="connsiteX16" fmla="*/ 634489 w 4589257"/>
                  <a:gd name="connsiteY16" fmla="*/ 53542 h 166579"/>
                  <a:gd name="connsiteX17" fmla="*/ 738657 w 4589257"/>
                  <a:gd name="connsiteY17" fmla="*/ 53542 h 166579"/>
                  <a:gd name="connsiteX18" fmla="*/ 739196 w 4589257"/>
                  <a:gd name="connsiteY18" fmla="*/ 50870 h 166579"/>
                  <a:gd name="connsiteX19" fmla="*/ 815941 w 4589257"/>
                  <a:gd name="connsiteY19" fmla="*/ 0 h 166579"/>
                  <a:gd name="connsiteX20" fmla="*/ 857589 w 4589257"/>
                  <a:gd name="connsiteY20" fmla="*/ 0 h 166579"/>
                  <a:gd name="connsiteX21" fmla="*/ 934334 w 4589257"/>
                  <a:gd name="connsiteY21" fmla="*/ 50870 h 166579"/>
                  <a:gd name="connsiteX22" fmla="*/ 934873 w 4589257"/>
                  <a:gd name="connsiteY22" fmla="*/ 53542 h 166579"/>
                  <a:gd name="connsiteX23" fmla="*/ 1039041 w 4589257"/>
                  <a:gd name="connsiteY23" fmla="*/ 53542 h 166579"/>
                  <a:gd name="connsiteX24" fmla="*/ 1095560 w 4589257"/>
                  <a:gd name="connsiteY24" fmla="*/ 110061 h 166579"/>
                  <a:gd name="connsiteX25" fmla="*/ 1095560 w 4589257"/>
                  <a:gd name="connsiteY25" fmla="*/ 166579 h 166579"/>
                  <a:gd name="connsiteX26" fmla="*/ 1677842 w 4589257"/>
                  <a:gd name="connsiteY26" fmla="*/ 166579 h 166579"/>
                  <a:gd name="connsiteX27" fmla="*/ 1160252 w 4589257"/>
                  <a:gd name="connsiteY27" fmla="*/ 166579 h 166579"/>
                  <a:gd name="connsiteX28" fmla="*/ 1160252 w 4589257"/>
                  <a:gd name="connsiteY28" fmla="*/ 110061 h 166579"/>
                  <a:gd name="connsiteX29" fmla="*/ 1216771 w 4589257"/>
                  <a:gd name="connsiteY29" fmla="*/ 53542 h 166579"/>
                  <a:gd name="connsiteX30" fmla="*/ 1320939 w 4589257"/>
                  <a:gd name="connsiteY30" fmla="*/ 53542 h 166579"/>
                  <a:gd name="connsiteX31" fmla="*/ 1321478 w 4589257"/>
                  <a:gd name="connsiteY31" fmla="*/ 50870 h 166579"/>
                  <a:gd name="connsiteX32" fmla="*/ 1398223 w 4589257"/>
                  <a:gd name="connsiteY32" fmla="*/ 0 h 166579"/>
                  <a:gd name="connsiteX33" fmla="*/ 1439871 w 4589257"/>
                  <a:gd name="connsiteY33" fmla="*/ 0 h 166579"/>
                  <a:gd name="connsiteX34" fmla="*/ 1516616 w 4589257"/>
                  <a:gd name="connsiteY34" fmla="*/ 50870 h 166579"/>
                  <a:gd name="connsiteX35" fmla="*/ 1517155 w 4589257"/>
                  <a:gd name="connsiteY35" fmla="*/ 53542 h 166579"/>
                  <a:gd name="connsiteX36" fmla="*/ 1621323 w 4589257"/>
                  <a:gd name="connsiteY36" fmla="*/ 53542 h 166579"/>
                  <a:gd name="connsiteX37" fmla="*/ 1677842 w 4589257"/>
                  <a:gd name="connsiteY37" fmla="*/ 110061 h 166579"/>
                  <a:gd name="connsiteX38" fmla="*/ 1677842 w 4589257"/>
                  <a:gd name="connsiteY38" fmla="*/ 166579 h 166579"/>
                  <a:gd name="connsiteX39" fmla="*/ 2260125 w 4589257"/>
                  <a:gd name="connsiteY39" fmla="*/ 166579 h 166579"/>
                  <a:gd name="connsiteX40" fmla="*/ 1742535 w 4589257"/>
                  <a:gd name="connsiteY40" fmla="*/ 166579 h 166579"/>
                  <a:gd name="connsiteX41" fmla="*/ 1742535 w 4589257"/>
                  <a:gd name="connsiteY41" fmla="*/ 110061 h 166579"/>
                  <a:gd name="connsiteX42" fmla="*/ 1799054 w 4589257"/>
                  <a:gd name="connsiteY42" fmla="*/ 53542 h 166579"/>
                  <a:gd name="connsiteX43" fmla="*/ 1903222 w 4589257"/>
                  <a:gd name="connsiteY43" fmla="*/ 53542 h 166579"/>
                  <a:gd name="connsiteX44" fmla="*/ 1903761 w 4589257"/>
                  <a:gd name="connsiteY44" fmla="*/ 50870 h 166579"/>
                  <a:gd name="connsiteX45" fmla="*/ 1980506 w 4589257"/>
                  <a:gd name="connsiteY45" fmla="*/ 0 h 166579"/>
                  <a:gd name="connsiteX46" fmla="*/ 2022154 w 4589257"/>
                  <a:gd name="connsiteY46" fmla="*/ 0 h 166579"/>
                  <a:gd name="connsiteX47" fmla="*/ 2098899 w 4589257"/>
                  <a:gd name="connsiteY47" fmla="*/ 50870 h 166579"/>
                  <a:gd name="connsiteX48" fmla="*/ 2099438 w 4589257"/>
                  <a:gd name="connsiteY48" fmla="*/ 53542 h 166579"/>
                  <a:gd name="connsiteX49" fmla="*/ 2203606 w 4589257"/>
                  <a:gd name="connsiteY49" fmla="*/ 53542 h 166579"/>
                  <a:gd name="connsiteX50" fmla="*/ 2260125 w 4589257"/>
                  <a:gd name="connsiteY50" fmla="*/ 110061 h 166579"/>
                  <a:gd name="connsiteX51" fmla="*/ 2260125 w 4589257"/>
                  <a:gd name="connsiteY51" fmla="*/ 166579 h 166579"/>
                  <a:gd name="connsiteX52" fmla="*/ 2842408 w 4589257"/>
                  <a:gd name="connsiteY52" fmla="*/ 166579 h 166579"/>
                  <a:gd name="connsiteX53" fmla="*/ 2324818 w 4589257"/>
                  <a:gd name="connsiteY53" fmla="*/ 166579 h 166579"/>
                  <a:gd name="connsiteX54" fmla="*/ 2324818 w 4589257"/>
                  <a:gd name="connsiteY54" fmla="*/ 110061 h 166579"/>
                  <a:gd name="connsiteX55" fmla="*/ 2381337 w 4589257"/>
                  <a:gd name="connsiteY55" fmla="*/ 53542 h 166579"/>
                  <a:gd name="connsiteX56" fmla="*/ 2485505 w 4589257"/>
                  <a:gd name="connsiteY56" fmla="*/ 53542 h 166579"/>
                  <a:gd name="connsiteX57" fmla="*/ 2486044 w 4589257"/>
                  <a:gd name="connsiteY57" fmla="*/ 50870 h 166579"/>
                  <a:gd name="connsiteX58" fmla="*/ 2562789 w 4589257"/>
                  <a:gd name="connsiteY58" fmla="*/ 0 h 166579"/>
                  <a:gd name="connsiteX59" fmla="*/ 2604437 w 4589257"/>
                  <a:gd name="connsiteY59" fmla="*/ 0 h 166579"/>
                  <a:gd name="connsiteX60" fmla="*/ 2681182 w 4589257"/>
                  <a:gd name="connsiteY60" fmla="*/ 50870 h 166579"/>
                  <a:gd name="connsiteX61" fmla="*/ 2681721 w 4589257"/>
                  <a:gd name="connsiteY61" fmla="*/ 53542 h 166579"/>
                  <a:gd name="connsiteX62" fmla="*/ 2785889 w 4589257"/>
                  <a:gd name="connsiteY62" fmla="*/ 53542 h 166579"/>
                  <a:gd name="connsiteX63" fmla="*/ 2842408 w 4589257"/>
                  <a:gd name="connsiteY63" fmla="*/ 110061 h 166579"/>
                  <a:gd name="connsiteX64" fmla="*/ 2842408 w 4589257"/>
                  <a:gd name="connsiteY64" fmla="*/ 166579 h 166579"/>
                  <a:gd name="connsiteX65" fmla="*/ 3424690 w 4589257"/>
                  <a:gd name="connsiteY65" fmla="*/ 166579 h 166579"/>
                  <a:gd name="connsiteX66" fmla="*/ 2907101 w 4589257"/>
                  <a:gd name="connsiteY66" fmla="*/ 166579 h 166579"/>
                  <a:gd name="connsiteX67" fmla="*/ 2907101 w 4589257"/>
                  <a:gd name="connsiteY67" fmla="*/ 110061 h 166579"/>
                  <a:gd name="connsiteX68" fmla="*/ 2963620 w 4589257"/>
                  <a:gd name="connsiteY68" fmla="*/ 53542 h 166579"/>
                  <a:gd name="connsiteX69" fmla="*/ 3067788 w 4589257"/>
                  <a:gd name="connsiteY69" fmla="*/ 53542 h 166579"/>
                  <a:gd name="connsiteX70" fmla="*/ 3068327 w 4589257"/>
                  <a:gd name="connsiteY70" fmla="*/ 50870 h 166579"/>
                  <a:gd name="connsiteX71" fmla="*/ 3145072 w 4589257"/>
                  <a:gd name="connsiteY71" fmla="*/ 0 h 166579"/>
                  <a:gd name="connsiteX72" fmla="*/ 3186720 w 4589257"/>
                  <a:gd name="connsiteY72" fmla="*/ 0 h 166579"/>
                  <a:gd name="connsiteX73" fmla="*/ 3263465 w 4589257"/>
                  <a:gd name="connsiteY73" fmla="*/ 50870 h 166579"/>
                  <a:gd name="connsiteX74" fmla="*/ 3264004 w 4589257"/>
                  <a:gd name="connsiteY74" fmla="*/ 53542 h 166579"/>
                  <a:gd name="connsiteX75" fmla="*/ 3368172 w 4589257"/>
                  <a:gd name="connsiteY75" fmla="*/ 53542 h 166579"/>
                  <a:gd name="connsiteX76" fmla="*/ 3424691 w 4589257"/>
                  <a:gd name="connsiteY76" fmla="*/ 110061 h 166579"/>
                  <a:gd name="connsiteX77" fmla="*/ 3424690 w 4589257"/>
                  <a:gd name="connsiteY77" fmla="*/ 166579 h 166579"/>
                  <a:gd name="connsiteX78" fmla="*/ 4006973 w 4589257"/>
                  <a:gd name="connsiteY78" fmla="*/ 166579 h 166579"/>
                  <a:gd name="connsiteX79" fmla="*/ 3489384 w 4589257"/>
                  <a:gd name="connsiteY79" fmla="*/ 166579 h 166579"/>
                  <a:gd name="connsiteX80" fmla="*/ 3489384 w 4589257"/>
                  <a:gd name="connsiteY80" fmla="*/ 110061 h 166579"/>
                  <a:gd name="connsiteX81" fmla="*/ 3545903 w 4589257"/>
                  <a:gd name="connsiteY81" fmla="*/ 53542 h 166579"/>
                  <a:gd name="connsiteX82" fmla="*/ 3650071 w 4589257"/>
                  <a:gd name="connsiteY82" fmla="*/ 53542 h 166579"/>
                  <a:gd name="connsiteX83" fmla="*/ 3650610 w 4589257"/>
                  <a:gd name="connsiteY83" fmla="*/ 50870 h 166579"/>
                  <a:gd name="connsiteX84" fmla="*/ 3727355 w 4589257"/>
                  <a:gd name="connsiteY84" fmla="*/ 0 h 166579"/>
                  <a:gd name="connsiteX85" fmla="*/ 3769003 w 4589257"/>
                  <a:gd name="connsiteY85" fmla="*/ 0 h 166579"/>
                  <a:gd name="connsiteX86" fmla="*/ 3845747 w 4589257"/>
                  <a:gd name="connsiteY86" fmla="*/ 50870 h 166579"/>
                  <a:gd name="connsiteX87" fmla="*/ 3846287 w 4589257"/>
                  <a:gd name="connsiteY87" fmla="*/ 53542 h 166579"/>
                  <a:gd name="connsiteX88" fmla="*/ 3950455 w 4589257"/>
                  <a:gd name="connsiteY88" fmla="*/ 53542 h 166579"/>
                  <a:gd name="connsiteX89" fmla="*/ 4006974 w 4589257"/>
                  <a:gd name="connsiteY89" fmla="*/ 110061 h 166579"/>
                  <a:gd name="connsiteX90" fmla="*/ 4006973 w 4589257"/>
                  <a:gd name="connsiteY90" fmla="*/ 166579 h 166579"/>
                  <a:gd name="connsiteX91" fmla="*/ 4589256 w 4589257"/>
                  <a:gd name="connsiteY91" fmla="*/ 166579 h 166579"/>
                  <a:gd name="connsiteX92" fmla="*/ 4071667 w 4589257"/>
                  <a:gd name="connsiteY92" fmla="*/ 166579 h 166579"/>
                  <a:gd name="connsiteX93" fmla="*/ 4071667 w 4589257"/>
                  <a:gd name="connsiteY93" fmla="*/ 110061 h 166579"/>
                  <a:gd name="connsiteX94" fmla="*/ 4128186 w 4589257"/>
                  <a:gd name="connsiteY94" fmla="*/ 53542 h 166579"/>
                  <a:gd name="connsiteX95" fmla="*/ 4232354 w 4589257"/>
                  <a:gd name="connsiteY95" fmla="*/ 53542 h 166579"/>
                  <a:gd name="connsiteX96" fmla="*/ 4232893 w 4589257"/>
                  <a:gd name="connsiteY96" fmla="*/ 50870 h 166579"/>
                  <a:gd name="connsiteX97" fmla="*/ 4309638 w 4589257"/>
                  <a:gd name="connsiteY97" fmla="*/ 0 h 166579"/>
                  <a:gd name="connsiteX98" fmla="*/ 4351286 w 4589257"/>
                  <a:gd name="connsiteY98" fmla="*/ 0 h 166579"/>
                  <a:gd name="connsiteX99" fmla="*/ 4428030 w 4589257"/>
                  <a:gd name="connsiteY99" fmla="*/ 50870 h 166579"/>
                  <a:gd name="connsiteX100" fmla="*/ 4428570 w 4589257"/>
                  <a:gd name="connsiteY100" fmla="*/ 53542 h 166579"/>
                  <a:gd name="connsiteX101" fmla="*/ 4532738 w 4589257"/>
                  <a:gd name="connsiteY101" fmla="*/ 53542 h 166579"/>
                  <a:gd name="connsiteX102" fmla="*/ 4589257 w 4589257"/>
                  <a:gd name="connsiteY102" fmla="*/ 110061 h 166579"/>
                  <a:gd name="connsiteX103" fmla="*/ 4589256 w 4589257"/>
                  <a:gd name="connsiteY103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58925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5560" y="166579"/>
                    </a:moveTo>
                    <a:lnTo>
                      <a:pt x="577970" y="166579"/>
                    </a:lnTo>
                    <a:lnTo>
                      <a:pt x="577970" y="110061"/>
                    </a:lnTo>
                    <a:cubicBezTo>
                      <a:pt x="577970" y="78846"/>
                      <a:pt x="603275" y="53542"/>
                      <a:pt x="634489" y="53542"/>
                    </a:cubicBezTo>
                    <a:lnTo>
                      <a:pt x="738657" y="53542"/>
                    </a:lnTo>
                    <a:lnTo>
                      <a:pt x="739196" y="50870"/>
                    </a:lnTo>
                    <a:cubicBezTo>
                      <a:pt x="751840" y="20976"/>
                      <a:pt x="781441" y="0"/>
                      <a:pt x="815941" y="0"/>
                    </a:cubicBezTo>
                    <a:lnTo>
                      <a:pt x="857589" y="0"/>
                    </a:lnTo>
                    <a:cubicBezTo>
                      <a:pt x="892088" y="0"/>
                      <a:pt x="921689" y="20976"/>
                      <a:pt x="934334" y="50870"/>
                    </a:cubicBezTo>
                    <a:lnTo>
                      <a:pt x="934873" y="53542"/>
                    </a:lnTo>
                    <a:lnTo>
                      <a:pt x="1039041" y="53542"/>
                    </a:lnTo>
                    <a:cubicBezTo>
                      <a:pt x="1070256" y="53542"/>
                      <a:pt x="1095560" y="78846"/>
                      <a:pt x="1095560" y="110061"/>
                    </a:cubicBezTo>
                    <a:cubicBezTo>
                      <a:pt x="1095560" y="128900"/>
                      <a:pt x="1095560" y="147740"/>
                      <a:pt x="1095560" y="166579"/>
                    </a:cubicBezTo>
                    <a:close/>
                    <a:moveTo>
                      <a:pt x="1677842" y="166579"/>
                    </a:moveTo>
                    <a:lnTo>
                      <a:pt x="1160252" y="166579"/>
                    </a:lnTo>
                    <a:lnTo>
                      <a:pt x="1160252" y="110061"/>
                    </a:lnTo>
                    <a:cubicBezTo>
                      <a:pt x="1160252" y="78846"/>
                      <a:pt x="1185557" y="53542"/>
                      <a:pt x="1216771" y="53542"/>
                    </a:cubicBezTo>
                    <a:lnTo>
                      <a:pt x="1320939" y="53542"/>
                    </a:lnTo>
                    <a:lnTo>
                      <a:pt x="1321478" y="50870"/>
                    </a:lnTo>
                    <a:cubicBezTo>
                      <a:pt x="1334122" y="20976"/>
                      <a:pt x="1363723" y="0"/>
                      <a:pt x="1398223" y="0"/>
                    </a:cubicBezTo>
                    <a:lnTo>
                      <a:pt x="1439871" y="0"/>
                    </a:lnTo>
                    <a:cubicBezTo>
                      <a:pt x="1474370" y="0"/>
                      <a:pt x="1503971" y="20976"/>
                      <a:pt x="1516616" y="50870"/>
                    </a:cubicBezTo>
                    <a:lnTo>
                      <a:pt x="1517155" y="53542"/>
                    </a:lnTo>
                    <a:lnTo>
                      <a:pt x="1621323" y="53542"/>
                    </a:lnTo>
                    <a:cubicBezTo>
                      <a:pt x="1652538" y="53542"/>
                      <a:pt x="1677842" y="78846"/>
                      <a:pt x="1677842" y="110061"/>
                    </a:cubicBezTo>
                    <a:cubicBezTo>
                      <a:pt x="1677842" y="128900"/>
                      <a:pt x="1677842" y="147740"/>
                      <a:pt x="1677842" y="166579"/>
                    </a:cubicBezTo>
                    <a:close/>
                    <a:moveTo>
                      <a:pt x="2260125" y="166579"/>
                    </a:moveTo>
                    <a:lnTo>
                      <a:pt x="1742535" y="166579"/>
                    </a:lnTo>
                    <a:lnTo>
                      <a:pt x="1742535" y="110061"/>
                    </a:lnTo>
                    <a:cubicBezTo>
                      <a:pt x="1742535" y="78846"/>
                      <a:pt x="1767840" y="53542"/>
                      <a:pt x="1799054" y="53542"/>
                    </a:cubicBezTo>
                    <a:lnTo>
                      <a:pt x="1903222" y="53542"/>
                    </a:lnTo>
                    <a:lnTo>
                      <a:pt x="1903761" y="50870"/>
                    </a:lnTo>
                    <a:cubicBezTo>
                      <a:pt x="1916405" y="20976"/>
                      <a:pt x="1946006" y="0"/>
                      <a:pt x="1980506" y="0"/>
                    </a:cubicBezTo>
                    <a:lnTo>
                      <a:pt x="2022154" y="0"/>
                    </a:lnTo>
                    <a:cubicBezTo>
                      <a:pt x="2056653" y="0"/>
                      <a:pt x="2086254" y="20976"/>
                      <a:pt x="2098899" y="50870"/>
                    </a:cubicBezTo>
                    <a:lnTo>
                      <a:pt x="2099438" y="53542"/>
                    </a:lnTo>
                    <a:lnTo>
                      <a:pt x="2203606" y="53542"/>
                    </a:lnTo>
                    <a:cubicBezTo>
                      <a:pt x="2234821" y="53542"/>
                      <a:pt x="2260125" y="78846"/>
                      <a:pt x="2260125" y="110061"/>
                    </a:cubicBezTo>
                    <a:cubicBezTo>
                      <a:pt x="2260125" y="128900"/>
                      <a:pt x="2260125" y="147740"/>
                      <a:pt x="2260125" y="166579"/>
                    </a:cubicBezTo>
                    <a:close/>
                    <a:moveTo>
                      <a:pt x="2842408" y="166579"/>
                    </a:moveTo>
                    <a:lnTo>
                      <a:pt x="2324818" y="166579"/>
                    </a:lnTo>
                    <a:lnTo>
                      <a:pt x="2324818" y="110061"/>
                    </a:lnTo>
                    <a:cubicBezTo>
                      <a:pt x="2324818" y="78846"/>
                      <a:pt x="2350123" y="53542"/>
                      <a:pt x="2381337" y="53542"/>
                    </a:cubicBezTo>
                    <a:lnTo>
                      <a:pt x="2485505" y="53542"/>
                    </a:lnTo>
                    <a:lnTo>
                      <a:pt x="2486044" y="50870"/>
                    </a:lnTo>
                    <a:cubicBezTo>
                      <a:pt x="2498688" y="20976"/>
                      <a:pt x="2528289" y="0"/>
                      <a:pt x="2562789" y="0"/>
                    </a:cubicBezTo>
                    <a:lnTo>
                      <a:pt x="2604437" y="0"/>
                    </a:lnTo>
                    <a:cubicBezTo>
                      <a:pt x="2638936" y="0"/>
                      <a:pt x="2668537" y="20976"/>
                      <a:pt x="2681182" y="50870"/>
                    </a:cubicBezTo>
                    <a:lnTo>
                      <a:pt x="2681721" y="53542"/>
                    </a:lnTo>
                    <a:lnTo>
                      <a:pt x="2785889" y="53542"/>
                    </a:lnTo>
                    <a:cubicBezTo>
                      <a:pt x="2817104" y="53542"/>
                      <a:pt x="2842408" y="78846"/>
                      <a:pt x="2842408" y="110061"/>
                    </a:cubicBezTo>
                    <a:cubicBezTo>
                      <a:pt x="2842408" y="128900"/>
                      <a:pt x="2842408" y="147740"/>
                      <a:pt x="2842408" y="166579"/>
                    </a:cubicBezTo>
                    <a:close/>
                    <a:moveTo>
                      <a:pt x="3424690" y="166579"/>
                    </a:moveTo>
                    <a:lnTo>
                      <a:pt x="2907101" y="166579"/>
                    </a:lnTo>
                    <a:lnTo>
                      <a:pt x="2907101" y="110061"/>
                    </a:lnTo>
                    <a:cubicBezTo>
                      <a:pt x="2907101" y="78846"/>
                      <a:pt x="2932406" y="53542"/>
                      <a:pt x="2963620" y="53542"/>
                    </a:cubicBezTo>
                    <a:lnTo>
                      <a:pt x="3067788" y="53542"/>
                    </a:lnTo>
                    <a:lnTo>
                      <a:pt x="3068327" y="50870"/>
                    </a:lnTo>
                    <a:cubicBezTo>
                      <a:pt x="3080971" y="20976"/>
                      <a:pt x="3110572" y="0"/>
                      <a:pt x="3145072" y="0"/>
                    </a:cubicBezTo>
                    <a:lnTo>
                      <a:pt x="3186720" y="0"/>
                    </a:lnTo>
                    <a:cubicBezTo>
                      <a:pt x="3221219" y="0"/>
                      <a:pt x="3250820" y="20976"/>
                      <a:pt x="3263465" y="50870"/>
                    </a:cubicBezTo>
                    <a:lnTo>
                      <a:pt x="3264004" y="53542"/>
                    </a:lnTo>
                    <a:lnTo>
                      <a:pt x="3368172" y="53542"/>
                    </a:lnTo>
                    <a:cubicBezTo>
                      <a:pt x="3399387" y="53542"/>
                      <a:pt x="3424691" y="78846"/>
                      <a:pt x="3424691" y="110061"/>
                    </a:cubicBezTo>
                    <a:cubicBezTo>
                      <a:pt x="3424691" y="128900"/>
                      <a:pt x="3424690" y="147740"/>
                      <a:pt x="3424690" y="166579"/>
                    </a:cubicBezTo>
                    <a:close/>
                    <a:moveTo>
                      <a:pt x="4006973" y="166579"/>
                    </a:moveTo>
                    <a:lnTo>
                      <a:pt x="3489384" y="166579"/>
                    </a:lnTo>
                    <a:lnTo>
                      <a:pt x="3489384" y="110061"/>
                    </a:lnTo>
                    <a:cubicBezTo>
                      <a:pt x="3489384" y="78846"/>
                      <a:pt x="3514688" y="53542"/>
                      <a:pt x="3545903" y="53542"/>
                    </a:cubicBezTo>
                    <a:lnTo>
                      <a:pt x="3650071" y="53542"/>
                    </a:lnTo>
                    <a:lnTo>
                      <a:pt x="3650610" y="50870"/>
                    </a:lnTo>
                    <a:cubicBezTo>
                      <a:pt x="3663254" y="20976"/>
                      <a:pt x="3692855" y="0"/>
                      <a:pt x="3727355" y="0"/>
                    </a:cubicBezTo>
                    <a:lnTo>
                      <a:pt x="3769003" y="0"/>
                    </a:lnTo>
                    <a:cubicBezTo>
                      <a:pt x="3803502" y="0"/>
                      <a:pt x="3833103" y="20976"/>
                      <a:pt x="3845747" y="50870"/>
                    </a:cubicBezTo>
                    <a:lnTo>
                      <a:pt x="3846287" y="53542"/>
                    </a:lnTo>
                    <a:lnTo>
                      <a:pt x="3950455" y="53542"/>
                    </a:lnTo>
                    <a:cubicBezTo>
                      <a:pt x="3981670" y="53542"/>
                      <a:pt x="4006974" y="78846"/>
                      <a:pt x="4006974" y="110061"/>
                    </a:cubicBezTo>
                    <a:cubicBezTo>
                      <a:pt x="4006974" y="128900"/>
                      <a:pt x="4006973" y="147740"/>
                      <a:pt x="4006973" y="166579"/>
                    </a:cubicBezTo>
                    <a:close/>
                    <a:moveTo>
                      <a:pt x="4589256" y="166579"/>
                    </a:moveTo>
                    <a:lnTo>
                      <a:pt x="4071667" y="166579"/>
                    </a:lnTo>
                    <a:lnTo>
                      <a:pt x="4071667" y="110061"/>
                    </a:lnTo>
                    <a:cubicBezTo>
                      <a:pt x="4071667" y="78846"/>
                      <a:pt x="4096971" y="53542"/>
                      <a:pt x="4128186" y="53542"/>
                    </a:cubicBezTo>
                    <a:lnTo>
                      <a:pt x="4232354" y="53542"/>
                    </a:lnTo>
                    <a:lnTo>
                      <a:pt x="4232893" y="50870"/>
                    </a:lnTo>
                    <a:cubicBezTo>
                      <a:pt x="4245537" y="20976"/>
                      <a:pt x="4275138" y="0"/>
                      <a:pt x="4309638" y="0"/>
                    </a:cubicBezTo>
                    <a:lnTo>
                      <a:pt x="4351286" y="0"/>
                    </a:lnTo>
                    <a:cubicBezTo>
                      <a:pt x="4385785" y="0"/>
                      <a:pt x="4415386" y="20976"/>
                      <a:pt x="4428030" y="50870"/>
                    </a:cubicBezTo>
                    <a:lnTo>
                      <a:pt x="4428570" y="53542"/>
                    </a:lnTo>
                    <a:lnTo>
                      <a:pt x="4532738" y="53542"/>
                    </a:lnTo>
                    <a:cubicBezTo>
                      <a:pt x="4563953" y="53542"/>
                      <a:pt x="4589257" y="78846"/>
                      <a:pt x="4589257" y="110061"/>
                    </a:cubicBezTo>
                    <a:cubicBezTo>
                      <a:pt x="4589257" y="128900"/>
                      <a:pt x="4589256" y="147740"/>
                      <a:pt x="458925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6D489D2-8911-4EBF-8E12-1CB33DD27D27}"/>
                  </a:ext>
                </a:extLst>
              </p:cNvPr>
              <p:cNvSpPr/>
              <p:nvPr/>
            </p:nvSpPr>
            <p:spPr>
              <a:xfrm rot="10800000">
                <a:off x="3085909" y="2566785"/>
                <a:ext cx="3740282" cy="156632"/>
              </a:xfrm>
              <a:custGeom>
                <a:avLst/>
                <a:gdLst>
                  <a:gd name="connsiteX0" fmla="*/ 517590 w 4589257"/>
                  <a:gd name="connsiteY0" fmla="*/ 166579 h 166579"/>
                  <a:gd name="connsiteX1" fmla="*/ 0 w 4589257"/>
                  <a:gd name="connsiteY1" fmla="*/ 166579 h 166579"/>
                  <a:gd name="connsiteX2" fmla="*/ 0 w 4589257"/>
                  <a:gd name="connsiteY2" fmla="*/ 110061 h 166579"/>
                  <a:gd name="connsiteX3" fmla="*/ 56519 w 4589257"/>
                  <a:gd name="connsiteY3" fmla="*/ 53542 h 166579"/>
                  <a:gd name="connsiteX4" fmla="*/ 160687 w 4589257"/>
                  <a:gd name="connsiteY4" fmla="*/ 53542 h 166579"/>
                  <a:gd name="connsiteX5" fmla="*/ 161226 w 4589257"/>
                  <a:gd name="connsiteY5" fmla="*/ 50870 h 166579"/>
                  <a:gd name="connsiteX6" fmla="*/ 237971 w 4589257"/>
                  <a:gd name="connsiteY6" fmla="*/ 0 h 166579"/>
                  <a:gd name="connsiteX7" fmla="*/ 279619 w 4589257"/>
                  <a:gd name="connsiteY7" fmla="*/ 0 h 166579"/>
                  <a:gd name="connsiteX8" fmla="*/ 356364 w 4589257"/>
                  <a:gd name="connsiteY8" fmla="*/ 50870 h 166579"/>
                  <a:gd name="connsiteX9" fmla="*/ 356903 w 4589257"/>
                  <a:gd name="connsiteY9" fmla="*/ 53542 h 166579"/>
                  <a:gd name="connsiteX10" fmla="*/ 461071 w 4589257"/>
                  <a:gd name="connsiteY10" fmla="*/ 53542 h 166579"/>
                  <a:gd name="connsiteX11" fmla="*/ 517590 w 4589257"/>
                  <a:gd name="connsiteY11" fmla="*/ 110061 h 166579"/>
                  <a:gd name="connsiteX12" fmla="*/ 517590 w 4589257"/>
                  <a:gd name="connsiteY12" fmla="*/ 166579 h 166579"/>
                  <a:gd name="connsiteX13" fmla="*/ 1095560 w 4589257"/>
                  <a:gd name="connsiteY13" fmla="*/ 166579 h 166579"/>
                  <a:gd name="connsiteX14" fmla="*/ 577970 w 4589257"/>
                  <a:gd name="connsiteY14" fmla="*/ 166579 h 166579"/>
                  <a:gd name="connsiteX15" fmla="*/ 577970 w 4589257"/>
                  <a:gd name="connsiteY15" fmla="*/ 110061 h 166579"/>
                  <a:gd name="connsiteX16" fmla="*/ 634489 w 4589257"/>
                  <a:gd name="connsiteY16" fmla="*/ 53542 h 166579"/>
                  <a:gd name="connsiteX17" fmla="*/ 738657 w 4589257"/>
                  <a:gd name="connsiteY17" fmla="*/ 53542 h 166579"/>
                  <a:gd name="connsiteX18" fmla="*/ 739196 w 4589257"/>
                  <a:gd name="connsiteY18" fmla="*/ 50870 h 166579"/>
                  <a:gd name="connsiteX19" fmla="*/ 815941 w 4589257"/>
                  <a:gd name="connsiteY19" fmla="*/ 0 h 166579"/>
                  <a:gd name="connsiteX20" fmla="*/ 857589 w 4589257"/>
                  <a:gd name="connsiteY20" fmla="*/ 0 h 166579"/>
                  <a:gd name="connsiteX21" fmla="*/ 934334 w 4589257"/>
                  <a:gd name="connsiteY21" fmla="*/ 50870 h 166579"/>
                  <a:gd name="connsiteX22" fmla="*/ 934873 w 4589257"/>
                  <a:gd name="connsiteY22" fmla="*/ 53542 h 166579"/>
                  <a:gd name="connsiteX23" fmla="*/ 1039041 w 4589257"/>
                  <a:gd name="connsiteY23" fmla="*/ 53542 h 166579"/>
                  <a:gd name="connsiteX24" fmla="*/ 1095560 w 4589257"/>
                  <a:gd name="connsiteY24" fmla="*/ 110061 h 166579"/>
                  <a:gd name="connsiteX25" fmla="*/ 1095560 w 4589257"/>
                  <a:gd name="connsiteY25" fmla="*/ 166579 h 166579"/>
                  <a:gd name="connsiteX26" fmla="*/ 1677842 w 4589257"/>
                  <a:gd name="connsiteY26" fmla="*/ 166579 h 166579"/>
                  <a:gd name="connsiteX27" fmla="*/ 1160252 w 4589257"/>
                  <a:gd name="connsiteY27" fmla="*/ 166579 h 166579"/>
                  <a:gd name="connsiteX28" fmla="*/ 1160252 w 4589257"/>
                  <a:gd name="connsiteY28" fmla="*/ 110061 h 166579"/>
                  <a:gd name="connsiteX29" fmla="*/ 1216771 w 4589257"/>
                  <a:gd name="connsiteY29" fmla="*/ 53542 h 166579"/>
                  <a:gd name="connsiteX30" fmla="*/ 1320939 w 4589257"/>
                  <a:gd name="connsiteY30" fmla="*/ 53542 h 166579"/>
                  <a:gd name="connsiteX31" fmla="*/ 1321478 w 4589257"/>
                  <a:gd name="connsiteY31" fmla="*/ 50870 h 166579"/>
                  <a:gd name="connsiteX32" fmla="*/ 1398223 w 4589257"/>
                  <a:gd name="connsiteY32" fmla="*/ 0 h 166579"/>
                  <a:gd name="connsiteX33" fmla="*/ 1439871 w 4589257"/>
                  <a:gd name="connsiteY33" fmla="*/ 0 h 166579"/>
                  <a:gd name="connsiteX34" fmla="*/ 1516616 w 4589257"/>
                  <a:gd name="connsiteY34" fmla="*/ 50870 h 166579"/>
                  <a:gd name="connsiteX35" fmla="*/ 1517155 w 4589257"/>
                  <a:gd name="connsiteY35" fmla="*/ 53542 h 166579"/>
                  <a:gd name="connsiteX36" fmla="*/ 1621323 w 4589257"/>
                  <a:gd name="connsiteY36" fmla="*/ 53542 h 166579"/>
                  <a:gd name="connsiteX37" fmla="*/ 1677842 w 4589257"/>
                  <a:gd name="connsiteY37" fmla="*/ 110061 h 166579"/>
                  <a:gd name="connsiteX38" fmla="*/ 1677842 w 4589257"/>
                  <a:gd name="connsiteY38" fmla="*/ 166579 h 166579"/>
                  <a:gd name="connsiteX39" fmla="*/ 2260125 w 4589257"/>
                  <a:gd name="connsiteY39" fmla="*/ 166579 h 166579"/>
                  <a:gd name="connsiteX40" fmla="*/ 1742535 w 4589257"/>
                  <a:gd name="connsiteY40" fmla="*/ 166579 h 166579"/>
                  <a:gd name="connsiteX41" fmla="*/ 1742535 w 4589257"/>
                  <a:gd name="connsiteY41" fmla="*/ 110061 h 166579"/>
                  <a:gd name="connsiteX42" fmla="*/ 1799054 w 4589257"/>
                  <a:gd name="connsiteY42" fmla="*/ 53542 h 166579"/>
                  <a:gd name="connsiteX43" fmla="*/ 1903222 w 4589257"/>
                  <a:gd name="connsiteY43" fmla="*/ 53542 h 166579"/>
                  <a:gd name="connsiteX44" fmla="*/ 1903761 w 4589257"/>
                  <a:gd name="connsiteY44" fmla="*/ 50870 h 166579"/>
                  <a:gd name="connsiteX45" fmla="*/ 1980506 w 4589257"/>
                  <a:gd name="connsiteY45" fmla="*/ 0 h 166579"/>
                  <a:gd name="connsiteX46" fmla="*/ 2022154 w 4589257"/>
                  <a:gd name="connsiteY46" fmla="*/ 0 h 166579"/>
                  <a:gd name="connsiteX47" fmla="*/ 2098899 w 4589257"/>
                  <a:gd name="connsiteY47" fmla="*/ 50870 h 166579"/>
                  <a:gd name="connsiteX48" fmla="*/ 2099438 w 4589257"/>
                  <a:gd name="connsiteY48" fmla="*/ 53542 h 166579"/>
                  <a:gd name="connsiteX49" fmla="*/ 2203606 w 4589257"/>
                  <a:gd name="connsiteY49" fmla="*/ 53542 h 166579"/>
                  <a:gd name="connsiteX50" fmla="*/ 2260125 w 4589257"/>
                  <a:gd name="connsiteY50" fmla="*/ 110061 h 166579"/>
                  <a:gd name="connsiteX51" fmla="*/ 2260125 w 4589257"/>
                  <a:gd name="connsiteY51" fmla="*/ 166579 h 166579"/>
                  <a:gd name="connsiteX52" fmla="*/ 2842408 w 4589257"/>
                  <a:gd name="connsiteY52" fmla="*/ 166579 h 166579"/>
                  <a:gd name="connsiteX53" fmla="*/ 2324818 w 4589257"/>
                  <a:gd name="connsiteY53" fmla="*/ 166579 h 166579"/>
                  <a:gd name="connsiteX54" fmla="*/ 2324818 w 4589257"/>
                  <a:gd name="connsiteY54" fmla="*/ 110061 h 166579"/>
                  <a:gd name="connsiteX55" fmla="*/ 2381337 w 4589257"/>
                  <a:gd name="connsiteY55" fmla="*/ 53542 h 166579"/>
                  <a:gd name="connsiteX56" fmla="*/ 2485505 w 4589257"/>
                  <a:gd name="connsiteY56" fmla="*/ 53542 h 166579"/>
                  <a:gd name="connsiteX57" fmla="*/ 2486044 w 4589257"/>
                  <a:gd name="connsiteY57" fmla="*/ 50870 h 166579"/>
                  <a:gd name="connsiteX58" fmla="*/ 2562789 w 4589257"/>
                  <a:gd name="connsiteY58" fmla="*/ 0 h 166579"/>
                  <a:gd name="connsiteX59" fmla="*/ 2604437 w 4589257"/>
                  <a:gd name="connsiteY59" fmla="*/ 0 h 166579"/>
                  <a:gd name="connsiteX60" fmla="*/ 2681182 w 4589257"/>
                  <a:gd name="connsiteY60" fmla="*/ 50870 h 166579"/>
                  <a:gd name="connsiteX61" fmla="*/ 2681721 w 4589257"/>
                  <a:gd name="connsiteY61" fmla="*/ 53542 h 166579"/>
                  <a:gd name="connsiteX62" fmla="*/ 2785889 w 4589257"/>
                  <a:gd name="connsiteY62" fmla="*/ 53542 h 166579"/>
                  <a:gd name="connsiteX63" fmla="*/ 2842408 w 4589257"/>
                  <a:gd name="connsiteY63" fmla="*/ 110061 h 166579"/>
                  <a:gd name="connsiteX64" fmla="*/ 2842408 w 4589257"/>
                  <a:gd name="connsiteY64" fmla="*/ 166579 h 166579"/>
                  <a:gd name="connsiteX65" fmla="*/ 3424690 w 4589257"/>
                  <a:gd name="connsiteY65" fmla="*/ 166579 h 166579"/>
                  <a:gd name="connsiteX66" fmla="*/ 2907101 w 4589257"/>
                  <a:gd name="connsiteY66" fmla="*/ 166579 h 166579"/>
                  <a:gd name="connsiteX67" fmla="*/ 2907101 w 4589257"/>
                  <a:gd name="connsiteY67" fmla="*/ 110061 h 166579"/>
                  <a:gd name="connsiteX68" fmla="*/ 2963620 w 4589257"/>
                  <a:gd name="connsiteY68" fmla="*/ 53542 h 166579"/>
                  <a:gd name="connsiteX69" fmla="*/ 3067788 w 4589257"/>
                  <a:gd name="connsiteY69" fmla="*/ 53542 h 166579"/>
                  <a:gd name="connsiteX70" fmla="*/ 3068327 w 4589257"/>
                  <a:gd name="connsiteY70" fmla="*/ 50870 h 166579"/>
                  <a:gd name="connsiteX71" fmla="*/ 3145072 w 4589257"/>
                  <a:gd name="connsiteY71" fmla="*/ 0 h 166579"/>
                  <a:gd name="connsiteX72" fmla="*/ 3186720 w 4589257"/>
                  <a:gd name="connsiteY72" fmla="*/ 0 h 166579"/>
                  <a:gd name="connsiteX73" fmla="*/ 3263465 w 4589257"/>
                  <a:gd name="connsiteY73" fmla="*/ 50870 h 166579"/>
                  <a:gd name="connsiteX74" fmla="*/ 3264004 w 4589257"/>
                  <a:gd name="connsiteY74" fmla="*/ 53542 h 166579"/>
                  <a:gd name="connsiteX75" fmla="*/ 3368172 w 4589257"/>
                  <a:gd name="connsiteY75" fmla="*/ 53542 h 166579"/>
                  <a:gd name="connsiteX76" fmla="*/ 3424691 w 4589257"/>
                  <a:gd name="connsiteY76" fmla="*/ 110061 h 166579"/>
                  <a:gd name="connsiteX77" fmla="*/ 3424690 w 4589257"/>
                  <a:gd name="connsiteY77" fmla="*/ 166579 h 166579"/>
                  <a:gd name="connsiteX78" fmla="*/ 4006973 w 4589257"/>
                  <a:gd name="connsiteY78" fmla="*/ 166579 h 166579"/>
                  <a:gd name="connsiteX79" fmla="*/ 3489384 w 4589257"/>
                  <a:gd name="connsiteY79" fmla="*/ 166579 h 166579"/>
                  <a:gd name="connsiteX80" fmla="*/ 3489384 w 4589257"/>
                  <a:gd name="connsiteY80" fmla="*/ 110061 h 166579"/>
                  <a:gd name="connsiteX81" fmla="*/ 3545903 w 4589257"/>
                  <a:gd name="connsiteY81" fmla="*/ 53542 h 166579"/>
                  <a:gd name="connsiteX82" fmla="*/ 3650071 w 4589257"/>
                  <a:gd name="connsiteY82" fmla="*/ 53542 h 166579"/>
                  <a:gd name="connsiteX83" fmla="*/ 3650610 w 4589257"/>
                  <a:gd name="connsiteY83" fmla="*/ 50870 h 166579"/>
                  <a:gd name="connsiteX84" fmla="*/ 3727355 w 4589257"/>
                  <a:gd name="connsiteY84" fmla="*/ 0 h 166579"/>
                  <a:gd name="connsiteX85" fmla="*/ 3769003 w 4589257"/>
                  <a:gd name="connsiteY85" fmla="*/ 0 h 166579"/>
                  <a:gd name="connsiteX86" fmla="*/ 3845747 w 4589257"/>
                  <a:gd name="connsiteY86" fmla="*/ 50870 h 166579"/>
                  <a:gd name="connsiteX87" fmla="*/ 3846287 w 4589257"/>
                  <a:gd name="connsiteY87" fmla="*/ 53542 h 166579"/>
                  <a:gd name="connsiteX88" fmla="*/ 3950455 w 4589257"/>
                  <a:gd name="connsiteY88" fmla="*/ 53542 h 166579"/>
                  <a:gd name="connsiteX89" fmla="*/ 4006974 w 4589257"/>
                  <a:gd name="connsiteY89" fmla="*/ 110061 h 166579"/>
                  <a:gd name="connsiteX90" fmla="*/ 4006973 w 4589257"/>
                  <a:gd name="connsiteY90" fmla="*/ 166579 h 166579"/>
                  <a:gd name="connsiteX91" fmla="*/ 4589256 w 4589257"/>
                  <a:gd name="connsiteY91" fmla="*/ 166579 h 166579"/>
                  <a:gd name="connsiteX92" fmla="*/ 4071667 w 4589257"/>
                  <a:gd name="connsiteY92" fmla="*/ 166579 h 166579"/>
                  <a:gd name="connsiteX93" fmla="*/ 4071667 w 4589257"/>
                  <a:gd name="connsiteY93" fmla="*/ 110061 h 166579"/>
                  <a:gd name="connsiteX94" fmla="*/ 4128186 w 4589257"/>
                  <a:gd name="connsiteY94" fmla="*/ 53542 h 166579"/>
                  <a:gd name="connsiteX95" fmla="*/ 4232354 w 4589257"/>
                  <a:gd name="connsiteY95" fmla="*/ 53542 h 166579"/>
                  <a:gd name="connsiteX96" fmla="*/ 4232893 w 4589257"/>
                  <a:gd name="connsiteY96" fmla="*/ 50870 h 166579"/>
                  <a:gd name="connsiteX97" fmla="*/ 4309638 w 4589257"/>
                  <a:gd name="connsiteY97" fmla="*/ 0 h 166579"/>
                  <a:gd name="connsiteX98" fmla="*/ 4351286 w 4589257"/>
                  <a:gd name="connsiteY98" fmla="*/ 0 h 166579"/>
                  <a:gd name="connsiteX99" fmla="*/ 4428030 w 4589257"/>
                  <a:gd name="connsiteY99" fmla="*/ 50870 h 166579"/>
                  <a:gd name="connsiteX100" fmla="*/ 4428570 w 4589257"/>
                  <a:gd name="connsiteY100" fmla="*/ 53542 h 166579"/>
                  <a:gd name="connsiteX101" fmla="*/ 4532738 w 4589257"/>
                  <a:gd name="connsiteY101" fmla="*/ 53542 h 166579"/>
                  <a:gd name="connsiteX102" fmla="*/ 4589257 w 4589257"/>
                  <a:gd name="connsiteY102" fmla="*/ 110061 h 166579"/>
                  <a:gd name="connsiteX103" fmla="*/ 4589256 w 4589257"/>
                  <a:gd name="connsiteY103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58925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5560" y="166579"/>
                    </a:moveTo>
                    <a:lnTo>
                      <a:pt x="577970" y="166579"/>
                    </a:lnTo>
                    <a:lnTo>
                      <a:pt x="577970" y="110061"/>
                    </a:lnTo>
                    <a:cubicBezTo>
                      <a:pt x="577970" y="78846"/>
                      <a:pt x="603275" y="53542"/>
                      <a:pt x="634489" y="53542"/>
                    </a:cubicBezTo>
                    <a:lnTo>
                      <a:pt x="738657" y="53542"/>
                    </a:lnTo>
                    <a:lnTo>
                      <a:pt x="739196" y="50870"/>
                    </a:lnTo>
                    <a:cubicBezTo>
                      <a:pt x="751840" y="20976"/>
                      <a:pt x="781441" y="0"/>
                      <a:pt x="815941" y="0"/>
                    </a:cubicBezTo>
                    <a:lnTo>
                      <a:pt x="857589" y="0"/>
                    </a:lnTo>
                    <a:cubicBezTo>
                      <a:pt x="892088" y="0"/>
                      <a:pt x="921689" y="20976"/>
                      <a:pt x="934334" y="50870"/>
                    </a:cubicBezTo>
                    <a:lnTo>
                      <a:pt x="934873" y="53542"/>
                    </a:lnTo>
                    <a:lnTo>
                      <a:pt x="1039041" y="53542"/>
                    </a:lnTo>
                    <a:cubicBezTo>
                      <a:pt x="1070256" y="53542"/>
                      <a:pt x="1095560" y="78846"/>
                      <a:pt x="1095560" y="110061"/>
                    </a:cubicBezTo>
                    <a:cubicBezTo>
                      <a:pt x="1095560" y="128900"/>
                      <a:pt x="1095560" y="147740"/>
                      <a:pt x="1095560" y="166579"/>
                    </a:cubicBezTo>
                    <a:close/>
                    <a:moveTo>
                      <a:pt x="1677842" y="166579"/>
                    </a:moveTo>
                    <a:lnTo>
                      <a:pt x="1160252" y="166579"/>
                    </a:lnTo>
                    <a:lnTo>
                      <a:pt x="1160252" y="110061"/>
                    </a:lnTo>
                    <a:cubicBezTo>
                      <a:pt x="1160252" y="78846"/>
                      <a:pt x="1185557" y="53542"/>
                      <a:pt x="1216771" y="53542"/>
                    </a:cubicBezTo>
                    <a:lnTo>
                      <a:pt x="1320939" y="53542"/>
                    </a:lnTo>
                    <a:lnTo>
                      <a:pt x="1321478" y="50870"/>
                    </a:lnTo>
                    <a:cubicBezTo>
                      <a:pt x="1334122" y="20976"/>
                      <a:pt x="1363723" y="0"/>
                      <a:pt x="1398223" y="0"/>
                    </a:cubicBezTo>
                    <a:lnTo>
                      <a:pt x="1439871" y="0"/>
                    </a:lnTo>
                    <a:cubicBezTo>
                      <a:pt x="1474370" y="0"/>
                      <a:pt x="1503971" y="20976"/>
                      <a:pt x="1516616" y="50870"/>
                    </a:cubicBezTo>
                    <a:lnTo>
                      <a:pt x="1517155" y="53542"/>
                    </a:lnTo>
                    <a:lnTo>
                      <a:pt x="1621323" y="53542"/>
                    </a:lnTo>
                    <a:cubicBezTo>
                      <a:pt x="1652538" y="53542"/>
                      <a:pt x="1677842" y="78846"/>
                      <a:pt x="1677842" y="110061"/>
                    </a:cubicBezTo>
                    <a:cubicBezTo>
                      <a:pt x="1677842" y="128900"/>
                      <a:pt x="1677842" y="147740"/>
                      <a:pt x="1677842" y="166579"/>
                    </a:cubicBezTo>
                    <a:close/>
                    <a:moveTo>
                      <a:pt x="2260125" y="166579"/>
                    </a:moveTo>
                    <a:lnTo>
                      <a:pt x="1742535" y="166579"/>
                    </a:lnTo>
                    <a:lnTo>
                      <a:pt x="1742535" y="110061"/>
                    </a:lnTo>
                    <a:cubicBezTo>
                      <a:pt x="1742535" y="78846"/>
                      <a:pt x="1767840" y="53542"/>
                      <a:pt x="1799054" y="53542"/>
                    </a:cubicBezTo>
                    <a:lnTo>
                      <a:pt x="1903222" y="53542"/>
                    </a:lnTo>
                    <a:lnTo>
                      <a:pt x="1903761" y="50870"/>
                    </a:lnTo>
                    <a:cubicBezTo>
                      <a:pt x="1916405" y="20976"/>
                      <a:pt x="1946006" y="0"/>
                      <a:pt x="1980506" y="0"/>
                    </a:cubicBezTo>
                    <a:lnTo>
                      <a:pt x="2022154" y="0"/>
                    </a:lnTo>
                    <a:cubicBezTo>
                      <a:pt x="2056653" y="0"/>
                      <a:pt x="2086254" y="20976"/>
                      <a:pt x="2098899" y="50870"/>
                    </a:cubicBezTo>
                    <a:lnTo>
                      <a:pt x="2099438" y="53542"/>
                    </a:lnTo>
                    <a:lnTo>
                      <a:pt x="2203606" y="53542"/>
                    </a:lnTo>
                    <a:cubicBezTo>
                      <a:pt x="2234821" y="53542"/>
                      <a:pt x="2260125" y="78846"/>
                      <a:pt x="2260125" y="110061"/>
                    </a:cubicBezTo>
                    <a:cubicBezTo>
                      <a:pt x="2260125" y="128900"/>
                      <a:pt x="2260125" y="147740"/>
                      <a:pt x="2260125" y="166579"/>
                    </a:cubicBezTo>
                    <a:close/>
                    <a:moveTo>
                      <a:pt x="2842408" y="166579"/>
                    </a:moveTo>
                    <a:lnTo>
                      <a:pt x="2324818" y="166579"/>
                    </a:lnTo>
                    <a:lnTo>
                      <a:pt x="2324818" y="110061"/>
                    </a:lnTo>
                    <a:cubicBezTo>
                      <a:pt x="2324818" y="78846"/>
                      <a:pt x="2350123" y="53542"/>
                      <a:pt x="2381337" y="53542"/>
                    </a:cubicBezTo>
                    <a:lnTo>
                      <a:pt x="2485505" y="53542"/>
                    </a:lnTo>
                    <a:lnTo>
                      <a:pt x="2486044" y="50870"/>
                    </a:lnTo>
                    <a:cubicBezTo>
                      <a:pt x="2498688" y="20976"/>
                      <a:pt x="2528289" y="0"/>
                      <a:pt x="2562789" y="0"/>
                    </a:cubicBezTo>
                    <a:lnTo>
                      <a:pt x="2604437" y="0"/>
                    </a:lnTo>
                    <a:cubicBezTo>
                      <a:pt x="2638936" y="0"/>
                      <a:pt x="2668537" y="20976"/>
                      <a:pt x="2681182" y="50870"/>
                    </a:cubicBezTo>
                    <a:lnTo>
                      <a:pt x="2681721" y="53542"/>
                    </a:lnTo>
                    <a:lnTo>
                      <a:pt x="2785889" y="53542"/>
                    </a:lnTo>
                    <a:cubicBezTo>
                      <a:pt x="2817104" y="53542"/>
                      <a:pt x="2842408" y="78846"/>
                      <a:pt x="2842408" y="110061"/>
                    </a:cubicBezTo>
                    <a:cubicBezTo>
                      <a:pt x="2842408" y="128900"/>
                      <a:pt x="2842408" y="147740"/>
                      <a:pt x="2842408" y="166579"/>
                    </a:cubicBezTo>
                    <a:close/>
                    <a:moveTo>
                      <a:pt x="3424690" y="166579"/>
                    </a:moveTo>
                    <a:lnTo>
                      <a:pt x="2907101" y="166579"/>
                    </a:lnTo>
                    <a:lnTo>
                      <a:pt x="2907101" y="110061"/>
                    </a:lnTo>
                    <a:cubicBezTo>
                      <a:pt x="2907101" y="78846"/>
                      <a:pt x="2932406" y="53542"/>
                      <a:pt x="2963620" y="53542"/>
                    </a:cubicBezTo>
                    <a:lnTo>
                      <a:pt x="3067788" y="53542"/>
                    </a:lnTo>
                    <a:lnTo>
                      <a:pt x="3068327" y="50870"/>
                    </a:lnTo>
                    <a:cubicBezTo>
                      <a:pt x="3080971" y="20976"/>
                      <a:pt x="3110572" y="0"/>
                      <a:pt x="3145072" y="0"/>
                    </a:cubicBezTo>
                    <a:lnTo>
                      <a:pt x="3186720" y="0"/>
                    </a:lnTo>
                    <a:cubicBezTo>
                      <a:pt x="3221219" y="0"/>
                      <a:pt x="3250820" y="20976"/>
                      <a:pt x="3263465" y="50870"/>
                    </a:cubicBezTo>
                    <a:lnTo>
                      <a:pt x="3264004" y="53542"/>
                    </a:lnTo>
                    <a:lnTo>
                      <a:pt x="3368172" y="53542"/>
                    </a:lnTo>
                    <a:cubicBezTo>
                      <a:pt x="3399387" y="53542"/>
                      <a:pt x="3424691" y="78846"/>
                      <a:pt x="3424691" y="110061"/>
                    </a:cubicBezTo>
                    <a:cubicBezTo>
                      <a:pt x="3424691" y="128900"/>
                      <a:pt x="3424690" y="147740"/>
                      <a:pt x="3424690" y="166579"/>
                    </a:cubicBezTo>
                    <a:close/>
                    <a:moveTo>
                      <a:pt x="4006973" y="166579"/>
                    </a:moveTo>
                    <a:lnTo>
                      <a:pt x="3489384" y="166579"/>
                    </a:lnTo>
                    <a:lnTo>
                      <a:pt x="3489384" y="110061"/>
                    </a:lnTo>
                    <a:cubicBezTo>
                      <a:pt x="3489384" y="78846"/>
                      <a:pt x="3514688" y="53542"/>
                      <a:pt x="3545903" y="53542"/>
                    </a:cubicBezTo>
                    <a:lnTo>
                      <a:pt x="3650071" y="53542"/>
                    </a:lnTo>
                    <a:lnTo>
                      <a:pt x="3650610" y="50870"/>
                    </a:lnTo>
                    <a:cubicBezTo>
                      <a:pt x="3663254" y="20976"/>
                      <a:pt x="3692855" y="0"/>
                      <a:pt x="3727355" y="0"/>
                    </a:cubicBezTo>
                    <a:lnTo>
                      <a:pt x="3769003" y="0"/>
                    </a:lnTo>
                    <a:cubicBezTo>
                      <a:pt x="3803502" y="0"/>
                      <a:pt x="3833103" y="20976"/>
                      <a:pt x="3845747" y="50870"/>
                    </a:cubicBezTo>
                    <a:lnTo>
                      <a:pt x="3846287" y="53542"/>
                    </a:lnTo>
                    <a:lnTo>
                      <a:pt x="3950455" y="53542"/>
                    </a:lnTo>
                    <a:cubicBezTo>
                      <a:pt x="3981670" y="53542"/>
                      <a:pt x="4006974" y="78846"/>
                      <a:pt x="4006974" y="110061"/>
                    </a:cubicBezTo>
                    <a:cubicBezTo>
                      <a:pt x="4006974" y="128900"/>
                      <a:pt x="4006973" y="147740"/>
                      <a:pt x="4006973" y="166579"/>
                    </a:cubicBezTo>
                    <a:close/>
                    <a:moveTo>
                      <a:pt x="4589256" y="166579"/>
                    </a:moveTo>
                    <a:lnTo>
                      <a:pt x="4071667" y="166579"/>
                    </a:lnTo>
                    <a:lnTo>
                      <a:pt x="4071667" y="110061"/>
                    </a:lnTo>
                    <a:cubicBezTo>
                      <a:pt x="4071667" y="78846"/>
                      <a:pt x="4096971" y="53542"/>
                      <a:pt x="4128186" y="53542"/>
                    </a:cubicBezTo>
                    <a:lnTo>
                      <a:pt x="4232354" y="53542"/>
                    </a:lnTo>
                    <a:lnTo>
                      <a:pt x="4232893" y="50870"/>
                    </a:lnTo>
                    <a:cubicBezTo>
                      <a:pt x="4245537" y="20976"/>
                      <a:pt x="4275138" y="0"/>
                      <a:pt x="4309638" y="0"/>
                    </a:cubicBezTo>
                    <a:lnTo>
                      <a:pt x="4351286" y="0"/>
                    </a:lnTo>
                    <a:cubicBezTo>
                      <a:pt x="4385785" y="0"/>
                      <a:pt x="4415386" y="20976"/>
                      <a:pt x="4428030" y="50870"/>
                    </a:cubicBezTo>
                    <a:lnTo>
                      <a:pt x="4428570" y="53542"/>
                    </a:lnTo>
                    <a:lnTo>
                      <a:pt x="4532738" y="53542"/>
                    </a:lnTo>
                    <a:cubicBezTo>
                      <a:pt x="4563953" y="53542"/>
                      <a:pt x="4589257" y="78846"/>
                      <a:pt x="4589257" y="110061"/>
                    </a:cubicBezTo>
                    <a:cubicBezTo>
                      <a:pt x="4589257" y="128900"/>
                      <a:pt x="4589256" y="147740"/>
                      <a:pt x="458925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8706E1B6-BE2B-4C7C-B4F7-ACC4D4C932AE}"/>
                </a:ext>
              </a:extLst>
            </p:cNvPr>
            <p:cNvSpPr/>
            <p:nvPr/>
          </p:nvSpPr>
          <p:spPr>
            <a:xfrm>
              <a:off x="3358899" y="1288449"/>
              <a:ext cx="3194300" cy="196850"/>
            </a:xfrm>
            <a:custGeom>
              <a:avLst/>
              <a:gdLst>
                <a:gd name="connsiteX0" fmla="*/ 1593439 w 3194300"/>
                <a:gd name="connsiteY0" fmla="*/ 0 h 196850"/>
                <a:gd name="connsiteX1" fmla="*/ 1679979 w 3194300"/>
                <a:gd name="connsiteY1" fmla="*/ 57362 h 196850"/>
                <a:gd name="connsiteX2" fmla="*/ 1681579 w 3194300"/>
                <a:gd name="connsiteY2" fmla="*/ 65287 h 196850"/>
                <a:gd name="connsiteX3" fmla="*/ 3194300 w 3194300"/>
                <a:gd name="connsiteY3" fmla="*/ 65287 h 196850"/>
                <a:gd name="connsiteX4" fmla="*/ 3175483 w 3194300"/>
                <a:gd name="connsiteY4" fmla="*/ 121251 h 196850"/>
                <a:gd name="connsiteX5" fmla="*/ 1687359 w 3194300"/>
                <a:gd name="connsiteY5" fmla="*/ 121251 h 196850"/>
                <a:gd name="connsiteX6" fmla="*/ 1687358 w 3194300"/>
                <a:gd name="connsiteY6" fmla="*/ 196850 h 196850"/>
                <a:gd name="connsiteX7" fmla="*/ 1499519 w 3194300"/>
                <a:gd name="connsiteY7" fmla="*/ 196850 h 196850"/>
                <a:gd name="connsiteX8" fmla="*/ 1499519 w 3194300"/>
                <a:gd name="connsiteY8" fmla="*/ 121251 h 196850"/>
                <a:gd name="connsiteX9" fmla="*/ 18817 w 3194300"/>
                <a:gd name="connsiteY9" fmla="*/ 121251 h 196850"/>
                <a:gd name="connsiteX10" fmla="*/ 0 w 3194300"/>
                <a:gd name="connsiteY10" fmla="*/ 65287 h 196850"/>
                <a:gd name="connsiteX11" fmla="*/ 1505300 w 3194300"/>
                <a:gd name="connsiteY11" fmla="*/ 65287 h 196850"/>
                <a:gd name="connsiteX12" fmla="*/ 1506900 w 3194300"/>
                <a:gd name="connsiteY12" fmla="*/ 57362 h 196850"/>
                <a:gd name="connsiteX13" fmla="*/ 1593439 w 3194300"/>
                <a:gd name="connsiteY13" fmla="*/ 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94300" h="196850">
                  <a:moveTo>
                    <a:pt x="1593439" y="0"/>
                  </a:moveTo>
                  <a:cubicBezTo>
                    <a:pt x="1632343" y="0"/>
                    <a:pt x="1665721" y="23653"/>
                    <a:pt x="1679979" y="57362"/>
                  </a:cubicBezTo>
                  <a:lnTo>
                    <a:pt x="1681579" y="65287"/>
                  </a:lnTo>
                  <a:lnTo>
                    <a:pt x="3194300" y="65287"/>
                  </a:lnTo>
                  <a:lnTo>
                    <a:pt x="3175483" y="121251"/>
                  </a:lnTo>
                  <a:lnTo>
                    <a:pt x="1687359" y="121251"/>
                  </a:lnTo>
                  <a:lnTo>
                    <a:pt x="1687358" y="196850"/>
                  </a:lnTo>
                  <a:lnTo>
                    <a:pt x="1499519" y="196850"/>
                  </a:lnTo>
                  <a:lnTo>
                    <a:pt x="1499519" y="121251"/>
                  </a:lnTo>
                  <a:lnTo>
                    <a:pt x="18817" y="121251"/>
                  </a:lnTo>
                  <a:lnTo>
                    <a:pt x="0" y="65287"/>
                  </a:lnTo>
                  <a:lnTo>
                    <a:pt x="1505300" y="65287"/>
                  </a:lnTo>
                  <a:lnTo>
                    <a:pt x="1506900" y="57362"/>
                  </a:lnTo>
                  <a:cubicBezTo>
                    <a:pt x="1521158" y="23653"/>
                    <a:pt x="1554536" y="0"/>
                    <a:pt x="1593439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8A73EBC6-D8B8-4580-8C69-D81C2C0723BB}"/>
                </a:ext>
              </a:extLst>
            </p:cNvPr>
            <p:cNvSpPr/>
            <p:nvPr/>
          </p:nvSpPr>
          <p:spPr>
            <a:xfrm>
              <a:off x="3033373" y="1495425"/>
              <a:ext cx="186494" cy="4143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D3D2E4C-46B1-41F8-B50F-03FB82A30D9F}"/>
                </a:ext>
              </a:extLst>
            </p:cNvPr>
            <p:cNvSpPr/>
            <p:nvPr/>
          </p:nvSpPr>
          <p:spPr>
            <a:xfrm>
              <a:off x="6690973" y="1495425"/>
              <a:ext cx="186494" cy="4143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57048AE0-B5E9-4070-BE0A-489EB2201559}"/>
                </a:ext>
              </a:extLst>
            </p:cNvPr>
            <p:cNvSpPr/>
            <p:nvPr/>
          </p:nvSpPr>
          <p:spPr>
            <a:xfrm>
              <a:off x="2985748" y="1473200"/>
              <a:ext cx="186494" cy="40670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566B8AD-901D-4D28-A713-6141D219831D}"/>
                </a:ext>
              </a:extLst>
            </p:cNvPr>
            <p:cNvSpPr/>
            <p:nvPr/>
          </p:nvSpPr>
          <p:spPr>
            <a:xfrm>
              <a:off x="6738598" y="1473200"/>
              <a:ext cx="186494" cy="40670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B4121CAE-2FCA-4F7C-90A5-20013CEDD444}"/>
                </a:ext>
              </a:extLst>
            </p:cNvPr>
            <p:cNvSpPr/>
            <p:nvPr/>
          </p:nvSpPr>
          <p:spPr>
            <a:xfrm>
              <a:off x="2985748" y="1760226"/>
              <a:ext cx="186494" cy="151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E65B1814-5869-4AD9-9C8A-0DA236A60591}"/>
                </a:ext>
              </a:extLst>
            </p:cNvPr>
            <p:cNvSpPr/>
            <p:nvPr/>
          </p:nvSpPr>
          <p:spPr>
            <a:xfrm>
              <a:off x="6738598" y="1760226"/>
              <a:ext cx="186494" cy="151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56D6BA3-7486-4097-A6CC-93A8E81E0D16}"/>
                </a:ext>
              </a:extLst>
            </p:cNvPr>
            <p:cNvSpPr/>
            <p:nvPr/>
          </p:nvSpPr>
          <p:spPr>
            <a:xfrm rot="5400000">
              <a:off x="4868248" y="1304608"/>
              <a:ext cx="179719" cy="434474"/>
            </a:xfrm>
            <a:custGeom>
              <a:avLst/>
              <a:gdLst>
                <a:gd name="connsiteX0" fmla="*/ 0 w 179719"/>
                <a:gd name="connsiteY0" fmla="*/ 217247 h 434474"/>
                <a:gd name="connsiteX1" fmla="*/ 16428 w 179719"/>
                <a:gd name="connsiteY1" fmla="*/ 95552 h 434474"/>
                <a:gd name="connsiteX2" fmla="*/ 59504 w 179719"/>
                <a:gd name="connsiteY2" fmla="*/ 0 h 434474"/>
                <a:gd name="connsiteX3" fmla="*/ 179719 w 179719"/>
                <a:gd name="connsiteY3" fmla="*/ 40284 h 434474"/>
                <a:gd name="connsiteX4" fmla="*/ 175827 w 179719"/>
                <a:gd name="connsiteY4" fmla="*/ 58294 h 434474"/>
                <a:gd name="connsiteX5" fmla="*/ 175827 w 179719"/>
                <a:gd name="connsiteY5" fmla="*/ 376201 h 434474"/>
                <a:gd name="connsiteX6" fmla="*/ 179714 w 179719"/>
                <a:gd name="connsiteY6" fmla="*/ 394188 h 434474"/>
                <a:gd name="connsiteX7" fmla="*/ 59495 w 179719"/>
                <a:gd name="connsiteY7" fmla="*/ 434474 h 434474"/>
                <a:gd name="connsiteX8" fmla="*/ 16428 w 179719"/>
                <a:gd name="connsiteY8" fmla="*/ 338942 h 434474"/>
                <a:gd name="connsiteX9" fmla="*/ 0 w 179719"/>
                <a:gd name="connsiteY9" fmla="*/ 217247 h 4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9719" h="434474">
                  <a:moveTo>
                    <a:pt x="0" y="217247"/>
                  </a:moveTo>
                  <a:cubicBezTo>
                    <a:pt x="0" y="174080"/>
                    <a:pt x="5850" y="132957"/>
                    <a:pt x="16428" y="95552"/>
                  </a:cubicBezTo>
                  <a:lnTo>
                    <a:pt x="59504" y="0"/>
                  </a:lnTo>
                  <a:lnTo>
                    <a:pt x="179719" y="40284"/>
                  </a:lnTo>
                  <a:lnTo>
                    <a:pt x="175827" y="58294"/>
                  </a:lnTo>
                  <a:cubicBezTo>
                    <a:pt x="161062" y="163094"/>
                    <a:pt x="161062" y="271402"/>
                    <a:pt x="175827" y="376201"/>
                  </a:cubicBezTo>
                  <a:lnTo>
                    <a:pt x="179714" y="394188"/>
                  </a:lnTo>
                  <a:lnTo>
                    <a:pt x="59495" y="434474"/>
                  </a:lnTo>
                  <a:lnTo>
                    <a:pt x="16428" y="338942"/>
                  </a:lnTo>
                  <a:cubicBezTo>
                    <a:pt x="5850" y="301538"/>
                    <a:pt x="0" y="260414"/>
                    <a:pt x="0" y="217247"/>
                  </a:cubicBezTo>
                  <a:close/>
                </a:path>
              </a:pathLst>
            </a:custGeom>
            <a:gradFill>
              <a:gsLst>
                <a:gs pos="100000">
                  <a:srgbClr val="FFC000">
                    <a:lumMod val="50000"/>
                  </a:srgbClr>
                </a:gs>
                <a:gs pos="0">
                  <a:srgbClr val="FFC000">
                    <a:lumMod val="75000"/>
                  </a:srgbClr>
                </a:gs>
                <a:gs pos="50000">
                  <a:srgbClr val="FFFF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75F2946-A4AE-432E-BDD0-28FDEFE0A53A}"/>
                </a:ext>
              </a:extLst>
            </p:cNvPr>
            <p:cNvSpPr/>
            <p:nvPr/>
          </p:nvSpPr>
          <p:spPr>
            <a:xfrm rot="10800000">
              <a:off x="2977425" y="2449007"/>
              <a:ext cx="3957250" cy="165718"/>
            </a:xfrm>
            <a:custGeom>
              <a:avLst/>
              <a:gdLst>
                <a:gd name="connsiteX0" fmla="*/ 517590 w 4589257"/>
                <a:gd name="connsiteY0" fmla="*/ 166579 h 166579"/>
                <a:gd name="connsiteX1" fmla="*/ 0 w 4589257"/>
                <a:gd name="connsiteY1" fmla="*/ 166579 h 166579"/>
                <a:gd name="connsiteX2" fmla="*/ 0 w 4589257"/>
                <a:gd name="connsiteY2" fmla="*/ 110061 h 166579"/>
                <a:gd name="connsiteX3" fmla="*/ 56519 w 4589257"/>
                <a:gd name="connsiteY3" fmla="*/ 53542 h 166579"/>
                <a:gd name="connsiteX4" fmla="*/ 160687 w 4589257"/>
                <a:gd name="connsiteY4" fmla="*/ 53542 h 166579"/>
                <a:gd name="connsiteX5" fmla="*/ 161226 w 4589257"/>
                <a:gd name="connsiteY5" fmla="*/ 50870 h 166579"/>
                <a:gd name="connsiteX6" fmla="*/ 237971 w 4589257"/>
                <a:gd name="connsiteY6" fmla="*/ 0 h 166579"/>
                <a:gd name="connsiteX7" fmla="*/ 279619 w 4589257"/>
                <a:gd name="connsiteY7" fmla="*/ 0 h 166579"/>
                <a:gd name="connsiteX8" fmla="*/ 356364 w 4589257"/>
                <a:gd name="connsiteY8" fmla="*/ 50870 h 166579"/>
                <a:gd name="connsiteX9" fmla="*/ 356903 w 4589257"/>
                <a:gd name="connsiteY9" fmla="*/ 53542 h 166579"/>
                <a:gd name="connsiteX10" fmla="*/ 461071 w 4589257"/>
                <a:gd name="connsiteY10" fmla="*/ 53542 h 166579"/>
                <a:gd name="connsiteX11" fmla="*/ 517590 w 4589257"/>
                <a:gd name="connsiteY11" fmla="*/ 110061 h 166579"/>
                <a:gd name="connsiteX12" fmla="*/ 517590 w 4589257"/>
                <a:gd name="connsiteY12" fmla="*/ 166579 h 166579"/>
                <a:gd name="connsiteX13" fmla="*/ 1095560 w 4589257"/>
                <a:gd name="connsiteY13" fmla="*/ 166579 h 166579"/>
                <a:gd name="connsiteX14" fmla="*/ 577970 w 4589257"/>
                <a:gd name="connsiteY14" fmla="*/ 166579 h 166579"/>
                <a:gd name="connsiteX15" fmla="*/ 577970 w 4589257"/>
                <a:gd name="connsiteY15" fmla="*/ 110061 h 166579"/>
                <a:gd name="connsiteX16" fmla="*/ 634489 w 4589257"/>
                <a:gd name="connsiteY16" fmla="*/ 53542 h 166579"/>
                <a:gd name="connsiteX17" fmla="*/ 738657 w 4589257"/>
                <a:gd name="connsiteY17" fmla="*/ 53542 h 166579"/>
                <a:gd name="connsiteX18" fmla="*/ 739196 w 4589257"/>
                <a:gd name="connsiteY18" fmla="*/ 50870 h 166579"/>
                <a:gd name="connsiteX19" fmla="*/ 815941 w 4589257"/>
                <a:gd name="connsiteY19" fmla="*/ 0 h 166579"/>
                <a:gd name="connsiteX20" fmla="*/ 857589 w 4589257"/>
                <a:gd name="connsiteY20" fmla="*/ 0 h 166579"/>
                <a:gd name="connsiteX21" fmla="*/ 934334 w 4589257"/>
                <a:gd name="connsiteY21" fmla="*/ 50870 h 166579"/>
                <a:gd name="connsiteX22" fmla="*/ 934873 w 4589257"/>
                <a:gd name="connsiteY22" fmla="*/ 53542 h 166579"/>
                <a:gd name="connsiteX23" fmla="*/ 1039041 w 4589257"/>
                <a:gd name="connsiteY23" fmla="*/ 53542 h 166579"/>
                <a:gd name="connsiteX24" fmla="*/ 1095560 w 4589257"/>
                <a:gd name="connsiteY24" fmla="*/ 110061 h 166579"/>
                <a:gd name="connsiteX25" fmla="*/ 1095560 w 4589257"/>
                <a:gd name="connsiteY25" fmla="*/ 166579 h 166579"/>
                <a:gd name="connsiteX26" fmla="*/ 1677842 w 4589257"/>
                <a:gd name="connsiteY26" fmla="*/ 166579 h 166579"/>
                <a:gd name="connsiteX27" fmla="*/ 1160252 w 4589257"/>
                <a:gd name="connsiteY27" fmla="*/ 166579 h 166579"/>
                <a:gd name="connsiteX28" fmla="*/ 1160252 w 4589257"/>
                <a:gd name="connsiteY28" fmla="*/ 110061 h 166579"/>
                <a:gd name="connsiteX29" fmla="*/ 1216771 w 4589257"/>
                <a:gd name="connsiteY29" fmla="*/ 53542 h 166579"/>
                <a:gd name="connsiteX30" fmla="*/ 1320939 w 4589257"/>
                <a:gd name="connsiteY30" fmla="*/ 53542 h 166579"/>
                <a:gd name="connsiteX31" fmla="*/ 1321478 w 4589257"/>
                <a:gd name="connsiteY31" fmla="*/ 50870 h 166579"/>
                <a:gd name="connsiteX32" fmla="*/ 1398223 w 4589257"/>
                <a:gd name="connsiteY32" fmla="*/ 0 h 166579"/>
                <a:gd name="connsiteX33" fmla="*/ 1439871 w 4589257"/>
                <a:gd name="connsiteY33" fmla="*/ 0 h 166579"/>
                <a:gd name="connsiteX34" fmla="*/ 1516616 w 4589257"/>
                <a:gd name="connsiteY34" fmla="*/ 50870 h 166579"/>
                <a:gd name="connsiteX35" fmla="*/ 1517155 w 4589257"/>
                <a:gd name="connsiteY35" fmla="*/ 53542 h 166579"/>
                <a:gd name="connsiteX36" fmla="*/ 1621323 w 4589257"/>
                <a:gd name="connsiteY36" fmla="*/ 53542 h 166579"/>
                <a:gd name="connsiteX37" fmla="*/ 1677842 w 4589257"/>
                <a:gd name="connsiteY37" fmla="*/ 110061 h 166579"/>
                <a:gd name="connsiteX38" fmla="*/ 1677842 w 4589257"/>
                <a:gd name="connsiteY38" fmla="*/ 166579 h 166579"/>
                <a:gd name="connsiteX39" fmla="*/ 2260125 w 4589257"/>
                <a:gd name="connsiteY39" fmla="*/ 166579 h 166579"/>
                <a:gd name="connsiteX40" fmla="*/ 1742535 w 4589257"/>
                <a:gd name="connsiteY40" fmla="*/ 166579 h 166579"/>
                <a:gd name="connsiteX41" fmla="*/ 1742535 w 4589257"/>
                <a:gd name="connsiteY41" fmla="*/ 110061 h 166579"/>
                <a:gd name="connsiteX42" fmla="*/ 1799054 w 4589257"/>
                <a:gd name="connsiteY42" fmla="*/ 53542 h 166579"/>
                <a:gd name="connsiteX43" fmla="*/ 1903222 w 4589257"/>
                <a:gd name="connsiteY43" fmla="*/ 53542 h 166579"/>
                <a:gd name="connsiteX44" fmla="*/ 1903761 w 4589257"/>
                <a:gd name="connsiteY44" fmla="*/ 50870 h 166579"/>
                <a:gd name="connsiteX45" fmla="*/ 1980506 w 4589257"/>
                <a:gd name="connsiteY45" fmla="*/ 0 h 166579"/>
                <a:gd name="connsiteX46" fmla="*/ 2022154 w 4589257"/>
                <a:gd name="connsiteY46" fmla="*/ 0 h 166579"/>
                <a:gd name="connsiteX47" fmla="*/ 2098899 w 4589257"/>
                <a:gd name="connsiteY47" fmla="*/ 50870 h 166579"/>
                <a:gd name="connsiteX48" fmla="*/ 2099438 w 4589257"/>
                <a:gd name="connsiteY48" fmla="*/ 53542 h 166579"/>
                <a:gd name="connsiteX49" fmla="*/ 2203606 w 4589257"/>
                <a:gd name="connsiteY49" fmla="*/ 53542 h 166579"/>
                <a:gd name="connsiteX50" fmla="*/ 2260125 w 4589257"/>
                <a:gd name="connsiteY50" fmla="*/ 110061 h 166579"/>
                <a:gd name="connsiteX51" fmla="*/ 2260125 w 4589257"/>
                <a:gd name="connsiteY51" fmla="*/ 166579 h 166579"/>
                <a:gd name="connsiteX52" fmla="*/ 2842408 w 4589257"/>
                <a:gd name="connsiteY52" fmla="*/ 166579 h 166579"/>
                <a:gd name="connsiteX53" fmla="*/ 2324818 w 4589257"/>
                <a:gd name="connsiteY53" fmla="*/ 166579 h 166579"/>
                <a:gd name="connsiteX54" fmla="*/ 2324818 w 4589257"/>
                <a:gd name="connsiteY54" fmla="*/ 110061 h 166579"/>
                <a:gd name="connsiteX55" fmla="*/ 2381337 w 4589257"/>
                <a:gd name="connsiteY55" fmla="*/ 53542 h 166579"/>
                <a:gd name="connsiteX56" fmla="*/ 2485505 w 4589257"/>
                <a:gd name="connsiteY56" fmla="*/ 53542 h 166579"/>
                <a:gd name="connsiteX57" fmla="*/ 2486044 w 4589257"/>
                <a:gd name="connsiteY57" fmla="*/ 50870 h 166579"/>
                <a:gd name="connsiteX58" fmla="*/ 2562789 w 4589257"/>
                <a:gd name="connsiteY58" fmla="*/ 0 h 166579"/>
                <a:gd name="connsiteX59" fmla="*/ 2604437 w 4589257"/>
                <a:gd name="connsiteY59" fmla="*/ 0 h 166579"/>
                <a:gd name="connsiteX60" fmla="*/ 2681182 w 4589257"/>
                <a:gd name="connsiteY60" fmla="*/ 50870 h 166579"/>
                <a:gd name="connsiteX61" fmla="*/ 2681721 w 4589257"/>
                <a:gd name="connsiteY61" fmla="*/ 53542 h 166579"/>
                <a:gd name="connsiteX62" fmla="*/ 2785889 w 4589257"/>
                <a:gd name="connsiteY62" fmla="*/ 53542 h 166579"/>
                <a:gd name="connsiteX63" fmla="*/ 2842408 w 4589257"/>
                <a:gd name="connsiteY63" fmla="*/ 110061 h 166579"/>
                <a:gd name="connsiteX64" fmla="*/ 2842408 w 4589257"/>
                <a:gd name="connsiteY64" fmla="*/ 166579 h 166579"/>
                <a:gd name="connsiteX65" fmla="*/ 3424690 w 4589257"/>
                <a:gd name="connsiteY65" fmla="*/ 166579 h 166579"/>
                <a:gd name="connsiteX66" fmla="*/ 2907101 w 4589257"/>
                <a:gd name="connsiteY66" fmla="*/ 166579 h 166579"/>
                <a:gd name="connsiteX67" fmla="*/ 2907101 w 4589257"/>
                <a:gd name="connsiteY67" fmla="*/ 110061 h 166579"/>
                <a:gd name="connsiteX68" fmla="*/ 2963620 w 4589257"/>
                <a:gd name="connsiteY68" fmla="*/ 53542 h 166579"/>
                <a:gd name="connsiteX69" fmla="*/ 3067788 w 4589257"/>
                <a:gd name="connsiteY69" fmla="*/ 53542 h 166579"/>
                <a:gd name="connsiteX70" fmla="*/ 3068327 w 4589257"/>
                <a:gd name="connsiteY70" fmla="*/ 50870 h 166579"/>
                <a:gd name="connsiteX71" fmla="*/ 3145072 w 4589257"/>
                <a:gd name="connsiteY71" fmla="*/ 0 h 166579"/>
                <a:gd name="connsiteX72" fmla="*/ 3186720 w 4589257"/>
                <a:gd name="connsiteY72" fmla="*/ 0 h 166579"/>
                <a:gd name="connsiteX73" fmla="*/ 3263465 w 4589257"/>
                <a:gd name="connsiteY73" fmla="*/ 50870 h 166579"/>
                <a:gd name="connsiteX74" fmla="*/ 3264004 w 4589257"/>
                <a:gd name="connsiteY74" fmla="*/ 53542 h 166579"/>
                <a:gd name="connsiteX75" fmla="*/ 3368172 w 4589257"/>
                <a:gd name="connsiteY75" fmla="*/ 53542 h 166579"/>
                <a:gd name="connsiteX76" fmla="*/ 3424691 w 4589257"/>
                <a:gd name="connsiteY76" fmla="*/ 110061 h 166579"/>
                <a:gd name="connsiteX77" fmla="*/ 3424690 w 4589257"/>
                <a:gd name="connsiteY77" fmla="*/ 166579 h 166579"/>
                <a:gd name="connsiteX78" fmla="*/ 4006973 w 4589257"/>
                <a:gd name="connsiteY78" fmla="*/ 166579 h 166579"/>
                <a:gd name="connsiteX79" fmla="*/ 3489384 w 4589257"/>
                <a:gd name="connsiteY79" fmla="*/ 166579 h 166579"/>
                <a:gd name="connsiteX80" fmla="*/ 3489384 w 4589257"/>
                <a:gd name="connsiteY80" fmla="*/ 110061 h 166579"/>
                <a:gd name="connsiteX81" fmla="*/ 3545903 w 4589257"/>
                <a:gd name="connsiteY81" fmla="*/ 53542 h 166579"/>
                <a:gd name="connsiteX82" fmla="*/ 3650071 w 4589257"/>
                <a:gd name="connsiteY82" fmla="*/ 53542 h 166579"/>
                <a:gd name="connsiteX83" fmla="*/ 3650610 w 4589257"/>
                <a:gd name="connsiteY83" fmla="*/ 50870 h 166579"/>
                <a:gd name="connsiteX84" fmla="*/ 3727355 w 4589257"/>
                <a:gd name="connsiteY84" fmla="*/ 0 h 166579"/>
                <a:gd name="connsiteX85" fmla="*/ 3769003 w 4589257"/>
                <a:gd name="connsiteY85" fmla="*/ 0 h 166579"/>
                <a:gd name="connsiteX86" fmla="*/ 3845747 w 4589257"/>
                <a:gd name="connsiteY86" fmla="*/ 50870 h 166579"/>
                <a:gd name="connsiteX87" fmla="*/ 3846287 w 4589257"/>
                <a:gd name="connsiteY87" fmla="*/ 53542 h 166579"/>
                <a:gd name="connsiteX88" fmla="*/ 3950455 w 4589257"/>
                <a:gd name="connsiteY88" fmla="*/ 53542 h 166579"/>
                <a:gd name="connsiteX89" fmla="*/ 4006974 w 4589257"/>
                <a:gd name="connsiteY89" fmla="*/ 110061 h 166579"/>
                <a:gd name="connsiteX90" fmla="*/ 4006973 w 4589257"/>
                <a:gd name="connsiteY90" fmla="*/ 166579 h 166579"/>
                <a:gd name="connsiteX91" fmla="*/ 4589256 w 4589257"/>
                <a:gd name="connsiteY91" fmla="*/ 166579 h 166579"/>
                <a:gd name="connsiteX92" fmla="*/ 4071667 w 4589257"/>
                <a:gd name="connsiteY92" fmla="*/ 166579 h 166579"/>
                <a:gd name="connsiteX93" fmla="*/ 4071667 w 4589257"/>
                <a:gd name="connsiteY93" fmla="*/ 110061 h 166579"/>
                <a:gd name="connsiteX94" fmla="*/ 4128186 w 4589257"/>
                <a:gd name="connsiteY94" fmla="*/ 53542 h 166579"/>
                <a:gd name="connsiteX95" fmla="*/ 4232354 w 4589257"/>
                <a:gd name="connsiteY95" fmla="*/ 53542 h 166579"/>
                <a:gd name="connsiteX96" fmla="*/ 4232893 w 4589257"/>
                <a:gd name="connsiteY96" fmla="*/ 50870 h 166579"/>
                <a:gd name="connsiteX97" fmla="*/ 4309638 w 4589257"/>
                <a:gd name="connsiteY97" fmla="*/ 0 h 166579"/>
                <a:gd name="connsiteX98" fmla="*/ 4351286 w 4589257"/>
                <a:gd name="connsiteY98" fmla="*/ 0 h 166579"/>
                <a:gd name="connsiteX99" fmla="*/ 4428030 w 4589257"/>
                <a:gd name="connsiteY99" fmla="*/ 50870 h 166579"/>
                <a:gd name="connsiteX100" fmla="*/ 4428570 w 4589257"/>
                <a:gd name="connsiteY100" fmla="*/ 53542 h 166579"/>
                <a:gd name="connsiteX101" fmla="*/ 4532738 w 4589257"/>
                <a:gd name="connsiteY101" fmla="*/ 53542 h 166579"/>
                <a:gd name="connsiteX102" fmla="*/ 4589257 w 4589257"/>
                <a:gd name="connsiteY102" fmla="*/ 110061 h 166579"/>
                <a:gd name="connsiteX103" fmla="*/ 4589256 w 4589257"/>
                <a:gd name="connsiteY103" fmla="*/ 166579 h 16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589257" h="166579">
                  <a:moveTo>
                    <a:pt x="517590" y="166579"/>
                  </a:moveTo>
                  <a:lnTo>
                    <a:pt x="0" y="166579"/>
                  </a:lnTo>
                  <a:lnTo>
                    <a:pt x="0" y="110061"/>
                  </a:lnTo>
                  <a:cubicBezTo>
                    <a:pt x="0" y="78846"/>
                    <a:pt x="25305" y="53542"/>
                    <a:pt x="56519" y="53542"/>
                  </a:cubicBezTo>
                  <a:lnTo>
                    <a:pt x="160687" y="53542"/>
                  </a:lnTo>
                  <a:lnTo>
                    <a:pt x="161226" y="50870"/>
                  </a:lnTo>
                  <a:cubicBezTo>
                    <a:pt x="173870" y="20976"/>
                    <a:pt x="203471" y="0"/>
                    <a:pt x="237971" y="0"/>
                  </a:cubicBezTo>
                  <a:lnTo>
                    <a:pt x="279619" y="0"/>
                  </a:lnTo>
                  <a:cubicBezTo>
                    <a:pt x="314118" y="0"/>
                    <a:pt x="343719" y="20976"/>
                    <a:pt x="356364" y="50870"/>
                  </a:cubicBezTo>
                  <a:lnTo>
                    <a:pt x="356903" y="53542"/>
                  </a:lnTo>
                  <a:lnTo>
                    <a:pt x="461071" y="53542"/>
                  </a:lnTo>
                  <a:cubicBezTo>
                    <a:pt x="492286" y="53542"/>
                    <a:pt x="517590" y="78846"/>
                    <a:pt x="517590" y="110061"/>
                  </a:cubicBezTo>
                  <a:cubicBezTo>
                    <a:pt x="517590" y="128900"/>
                    <a:pt x="517590" y="147740"/>
                    <a:pt x="517590" y="166579"/>
                  </a:cubicBezTo>
                  <a:close/>
                  <a:moveTo>
                    <a:pt x="1095560" y="166579"/>
                  </a:moveTo>
                  <a:lnTo>
                    <a:pt x="577970" y="166579"/>
                  </a:lnTo>
                  <a:lnTo>
                    <a:pt x="577970" y="110061"/>
                  </a:lnTo>
                  <a:cubicBezTo>
                    <a:pt x="577970" y="78846"/>
                    <a:pt x="603275" y="53542"/>
                    <a:pt x="634489" y="53542"/>
                  </a:cubicBezTo>
                  <a:lnTo>
                    <a:pt x="738657" y="53542"/>
                  </a:lnTo>
                  <a:lnTo>
                    <a:pt x="739196" y="50870"/>
                  </a:lnTo>
                  <a:cubicBezTo>
                    <a:pt x="751840" y="20976"/>
                    <a:pt x="781441" y="0"/>
                    <a:pt x="815941" y="0"/>
                  </a:cubicBezTo>
                  <a:lnTo>
                    <a:pt x="857589" y="0"/>
                  </a:lnTo>
                  <a:cubicBezTo>
                    <a:pt x="892088" y="0"/>
                    <a:pt x="921689" y="20976"/>
                    <a:pt x="934334" y="50870"/>
                  </a:cubicBezTo>
                  <a:lnTo>
                    <a:pt x="934873" y="53542"/>
                  </a:lnTo>
                  <a:lnTo>
                    <a:pt x="1039041" y="53542"/>
                  </a:lnTo>
                  <a:cubicBezTo>
                    <a:pt x="1070256" y="53542"/>
                    <a:pt x="1095560" y="78846"/>
                    <a:pt x="1095560" y="110061"/>
                  </a:cubicBezTo>
                  <a:cubicBezTo>
                    <a:pt x="1095560" y="128900"/>
                    <a:pt x="1095560" y="147740"/>
                    <a:pt x="1095560" y="166579"/>
                  </a:cubicBezTo>
                  <a:close/>
                  <a:moveTo>
                    <a:pt x="1677842" y="166579"/>
                  </a:moveTo>
                  <a:lnTo>
                    <a:pt x="1160252" y="166579"/>
                  </a:lnTo>
                  <a:lnTo>
                    <a:pt x="1160252" y="110061"/>
                  </a:lnTo>
                  <a:cubicBezTo>
                    <a:pt x="1160252" y="78846"/>
                    <a:pt x="1185557" y="53542"/>
                    <a:pt x="1216771" y="53542"/>
                  </a:cubicBezTo>
                  <a:lnTo>
                    <a:pt x="1320939" y="53542"/>
                  </a:lnTo>
                  <a:lnTo>
                    <a:pt x="1321478" y="50870"/>
                  </a:lnTo>
                  <a:cubicBezTo>
                    <a:pt x="1334122" y="20976"/>
                    <a:pt x="1363723" y="0"/>
                    <a:pt x="1398223" y="0"/>
                  </a:cubicBezTo>
                  <a:lnTo>
                    <a:pt x="1439871" y="0"/>
                  </a:lnTo>
                  <a:cubicBezTo>
                    <a:pt x="1474370" y="0"/>
                    <a:pt x="1503971" y="20976"/>
                    <a:pt x="1516616" y="50870"/>
                  </a:cubicBezTo>
                  <a:lnTo>
                    <a:pt x="1517155" y="53542"/>
                  </a:lnTo>
                  <a:lnTo>
                    <a:pt x="1621323" y="53542"/>
                  </a:lnTo>
                  <a:cubicBezTo>
                    <a:pt x="1652538" y="53542"/>
                    <a:pt x="1677842" y="78846"/>
                    <a:pt x="1677842" y="110061"/>
                  </a:cubicBezTo>
                  <a:cubicBezTo>
                    <a:pt x="1677842" y="128900"/>
                    <a:pt x="1677842" y="147740"/>
                    <a:pt x="1677842" y="166579"/>
                  </a:cubicBezTo>
                  <a:close/>
                  <a:moveTo>
                    <a:pt x="2260125" y="166579"/>
                  </a:moveTo>
                  <a:lnTo>
                    <a:pt x="1742535" y="166579"/>
                  </a:lnTo>
                  <a:lnTo>
                    <a:pt x="1742535" y="110061"/>
                  </a:lnTo>
                  <a:cubicBezTo>
                    <a:pt x="1742535" y="78846"/>
                    <a:pt x="1767840" y="53542"/>
                    <a:pt x="1799054" y="53542"/>
                  </a:cubicBezTo>
                  <a:lnTo>
                    <a:pt x="1903222" y="53542"/>
                  </a:lnTo>
                  <a:lnTo>
                    <a:pt x="1903761" y="50870"/>
                  </a:lnTo>
                  <a:cubicBezTo>
                    <a:pt x="1916405" y="20976"/>
                    <a:pt x="1946006" y="0"/>
                    <a:pt x="1980506" y="0"/>
                  </a:cubicBezTo>
                  <a:lnTo>
                    <a:pt x="2022154" y="0"/>
                  </a:lnTo>
                  <a:cubicBezTo>
                    <a:pt x="2056653" y="0"/>
                    <a:pt x="2086254" y="20976"/>
                    <a:pt x="2098899" y="50870"/>
                  </a:cubicBezTo>
                  <a:lnTo>
                    <a:pt x="2099438" y="53542"/>
                  </a:lnTo>
                  <a:lnTo>
                    <a:pt x="2203606" y="53542"/>
                  </a:lnTo>
                  <a:cubicBezTo>
                    <a:pt x="2234821" y="53542"/>
                    <a:pt x="2260125" y="78846"/>
                    <a:pt x="2260125" y="110061"/>
                  </a:cubicBezTo>
                  <a:cubicBezTo>
                    <a:pt x="2260125" y="128900"/>
                    <a:pt x="2260125" y="147740"/>
                    <a:pt x="2260125" y="166579"/>
                  </a:cubicBezTo>
                  <a:close/>
                  <a:moveTo>
                    <a:pt x="2842408" y="166579"/>
                  </a:moveTo>
                  <a:lnTo>
                    <a:pt x="2324818" y="166579"/>
                  </a:lnTo>
                  <a:lnTo>
                    <a:pt x="2324818" y="110061"/>
                  </a:lnTo>
                  <a:cubicBezTo>
                    <a:pt x="2324818" y="78846"/>
                    <a:pt x="2350123" y="53542"/>
                    <a:pt x="2381337" y="53542"/>
                  </a:cubicBezTo>
                  <a:lnTo>
                    <a:pt x="2485505" y="53542"/>
                  </a:lnTo>
                  <a:lnTo>
                    <a:pt x="2486044" y="50870"/>
                  </a:lnTo>
                  <a:cubicBezTo>
                    <a:pt x="2498688" y="20976"/>
                    <a:pt x="2528289" y="0"/>
                    <a:pt x="2562789" y="0"/>
                  </a:cubicBezTo>
                  <a:lnTo>
                    <a:pt x="2604437" y="0"/>
                  </a:lnTo>
                  <a:cubicBezTo>
                    <a:pt x="2638936" y="0"/>
                    <a:pt x="2668537" y="20976"/>
                    <a:pt x="2681182" y="50870"/>
                  </a:cubicBezTo>
                  <a:lnTo>
                    <a:pt x="2681721" y="53542"/>
                  </a:lnTo>
                  <a:lnTo>
                    <a:pt x="2785889" y="53542"/>
                  </a:lnTo>
                  <a:cubicBezTo>
                    <a:pt x="2817104" y="53542"/>
                    <a:pt x="2842408" y="78846"/>
                    <a:pt x="2842408" y="110061"/>
                  </a:cubicBezTo>
                  <a:cubicBezTo>
                    <a:pt x="2842408" y="128900"/>
                    <a:pt x="2842408" y="147740"/>
                    <a:pt x="2842408" y="166579"/>
                  </a:cubicBezTo>
                  <a:close/>
                  <a:moveTo>
                    <a:pt x="3424690" y="166579"/>
                  </a:moveTo>
                  <a:lnTo>
                    <a:pt x="2907101" y="166579"/>
                  </a:lnTo>
                  <a:lnTo>
                    <a:pt x="2907101" y="110061"/>
                  </a:lnTo>
                  <a:cubicBezTo>
                    <a:pt x="2907101" y="78846"/>
                    <a:pt x="2932406" y="53542"/>
                    <a:pt x="2963620" y="53542"/>
                  </a:cubicBezTo>
                  <a:lnTo>
                    <a:pt x="3067788" y="53542"/>
                  </a:lnTo>
                  <a:lnTo>
                    <a:pt x="3068327" y="50870"/>
                  </a:lnTo>
                  <a:cubicBezTo>
                    <a:pt x="3080971" y="20976"/>
                    <a:pt x="3110572" y="0"/>
                    <a:pt x="3145072" y="0"/>
                  </a:cubicBezTo>
                  <a:lnTo>
                    <a:pt x="3186720" y="0"/>
                  </a:lnTo>
                  <a:cubicBezTo>
                    <a:pt x="3221219" y="0"/>
                    <a:pt x="3250820" y="20976"/>
                    <a:pt x="3263465" y="50870"/>
                  </a:cubicBezTo>
                  <a:lnTo>
                    <a:pt x="3264004" y="53542"/>
                  </a:lnTo>
                  <a:lnTo>
                    <a:pt x="3368172" y="53542"/>
                  </a:lnTo>
                  <a:cubicBezTo>
                    <a:pt x="3399387" y="53542"/>
                    <a:pt x="3424691" y="78846"/>
                    <a:pt x="3424691" y="110061"/>
                  </a:cubicBezTo>
                  <a:cubicBezTo>
                    <a:pt x="3424691" y="128900"/>
                    <a:pt x="3424690" y="147740"/>
                    <a:pt x="3424690" y="166579"/>
                  </a:cubicBezTo>
                  <a:close/>
                  <a:moveTo>
                    <a:pt x="4006973" y="166579"/>
                  </a:moveTo>
                  <a:lnTo>
                    <a:pt x="3489384" y="166579"/>
                  </a:lnTo>
                  <a:lnTo>
                    <a:pt x="3489384" y="110061"/>
                  </a:lnTo>
                  <a:cubicBezTo>
                    <a:pt x="3489384" y="78846"/>
                    <a:pt x="3514688" y="53542"/>
                    <a:pt x="3545903" y="53542"/>
                  </a:cubicBezTo>
                  <a:lnTo>
                    <a:pt x="3650071" y="53542"/>
                  </a:lnTo>
                  <a:lnTo>
                    <a:pt x="3650610" y="50870"/>
                  </a:lnTo>
                  <a:cubicBezTo>
                    <a:pt x="3663254" y="20976"/>
                    <a:pt x="3692855" y="0"/>
                    <a:pt x="3727355" y="0"/>
                  </a:cubicBezTo>
                  <a:lnTo>
                    <a:pt x="3769003" y="0"/>
                  </a:lnTo>
                  <a:cubicBezTo>
                    <a:pt x="3803502" y="0"/>
                    <a:pt x="3833103" y="20976"/>
                    <a:pt x="3845747" y="50870"/>
                  </a:cubicBezTo>
                  <a:lnTo>
                    <a:pt x="3846287" y="53542"/>
                  </a:lnTo>
                  <a:lnTo>
                    <a:pt x="3950455" y="53542"/>
                  </a:lnTo>
                  <a:cubicBezTo>
                    <a:pt x="3981670" y="53542"/>
                    <a:pt x="4006974" y="78846"/>
                    <a:pt x="4006974" y="110061"/>
                  </a:cubicBezTo>
                  <a:cubicBezTo>
                    <a:pt x="4006974" y="128900"/>
                    <a:pt x="4006973" y="147740"/>
                    <a:pt x="4006973" y="166579"/>
                  </a:cubicBezTo>
                  <a:close/>
                  <a:moveTo>
                    <a:pt x="4589256" y="166579"/>
                  </a:moveTo>
                  <a:lnTo>
                    <a:pt x="4071667" y="166579"/>
                  </a:lnTo>
                  <a:lnTo>
                    <a:pt x="4071667" y="110061"/>
                  </a:lnTo>
                  <a:cubicBezTo>
                    <a:pt x="4071667" y="78846"/>
                    <a:pt x="4096971" y="53542"/>
                    <a:pt x="4128186" y="53542"/>
                  </a:cubicBezTo>
                  <a:lnTo>
                    <a:pt x="4232354" y="53542"/>
                  </a:lnTo>
                  <a:lnTo>
                    <a:pt x="4232893" y="50870"/>
                  </a:lnTo>
                  <a:cubicBezTo>
                    <a:pt x="4245537" y="20976"/>
                    <a:pt x="4275138" y="0"/>
                    <a:pt x="4309638" y="0"/>
                  </a:cubicBezTo>
                  <a:lnTo>
                    <a:pt x="4351286" y="0"/>
                  </a:lnTo>
                  <a:cubicBezTo>
                    <a:pt x="4385785" y="0"/>
                    <a:pt x="4415386" y="20976"/>
                    <a:pt x="4428030" y="50870"/>
                  </a:cubicBezTo>
                  <a:lnTo>
                    <a:pt x="4428570" y="53542"/>
                  </a:lnTo>
                  <a:lnTo>
                    <a:pt x="4532738" y="53542"/>
                  </a:lnTo>
                  <a:cubicBezTo>
                    <a:pt x="4563953" y="53542"/>
                    <a:pt x="4589257" y="78846"/>
                    <a:pt x="4589257" y="110061"/>
                  </a:cubicBezTo>
                  <a:cubicBezTo>
                    <a:pt x="4589257" y="128900"/>
                    <a:pt x="4589256" y="147740"/>
                    <a:pt x="4589256" y="166579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>
                    <a:lumMod val="75000"/>
                    <a:lumOff val="25000"/>
                  </a:sysClr>
                </a:gs>
              </a:gsLst>
              <a:lin ang="5400000" scaled="1"/>
            </a:gradFill>
            <a:ln w="1270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49DDC017-3B10-408C-8CEC-FE0EB3A709AD}"/>
              </a:ext>
            </a:extLst>
          </p:cNvPr>
          <p:cNvSpPr txBox="1"/>
          <p:nvPr/>
        </p:nvSpPr>
        <p:spPr>
          <a:xfrm>
            <a:off x="3410263" y="346137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日光東照宮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09" name="グループ化 908">
            <a:extLst>
              <a:ext uri="{FF2B5EF4-FFF2-40B4-BE49-F238E27FC236}">
                <a16:creationId xmlns:a16="http://schemas.microsoft.com/office/drawing/2014/main" id="{2B58F50C-7521-4728-A40F-B22A3B7E587D}"/>
              </a:ext>
            </a:extLst>
          </p:cNvPr>
          <p:cNvGrpSpPr/>
          <p:nvPr/>
        </p:nvGrpSpPr>
        <p:grpSpPr>
          <a:xfrm>
            <a:off x="1050880" y="2337547"/>
            <a:ext cx="1504577" cy="902352"/>
            <a:chOff x="3245192" y="2499406"/>
            <a:chExt cx="2562286" cy="1536699"/>
          </a:xfrm>
        </p:grpSpPr>
        <p:grpSp>
          <p:nvGrpSpPr>
            <p:cNvPr id="910" name="グループ化 909">
              <a:extLst>
                <a:ext uri="{FF2B5EF4-FFF2-40B4-BE49-F238E27FC236}">
                  <a16:creationId xmlns:a16="http://schemas.microsoft.com/office/drawing/2014/main" id="{E6D99ECE-B3BE-457A-A262-84E3607CB439}"/>
                </a:ext>
              </a:extLst>
            </p:cNvPr>
            <p:cNvGrpSpPr/>
            <p:nvPr/>
          </p:nvGrpSpPr>
          <p:grpSpPr>
            <a:xfrm>
              <a:off x="3245192" y="2499406"/>
              <a:ext cx="2562286" cy="1536699"/>
              <a:chOff x="746064" y="1894185"/>
              <a:chExt cx="2562286" cy="1536699"/>
            </a:xfrm>
          </p:grpSpPr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D970AE43-8751-4A66-AF8B-F0EE3DF73C9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66E3BDCD-64A7-415F-9550-332EFAA4545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楕円 966">
                  <a:extLst>
                    <a:ext uri="{FF2B5EF4-FFF2-40B4-BE49-F238E27FC236}">
                      <a16:creationId xmlns:a16="http://schemas.microsoft.com/office/drawing/2014/main" id="{FCC162CD-0618-43AC-97D7-32923AFF1FA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E0B57117-F51C-4078-A57F-74DD790C0BE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82C7777-6A96-4938-82C3-BC7464E053D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CF2B3461-B4FC-4908-84A4-C9C6CD69FD17}"/>
                </a:ext>
              </a:extLst>
            </p:cNvPr>
            <p:cNvGrpSpPr/>
            <p:nvPr/>
          </p:nvGrpSpPr>
          <p:grpSpPr>
            <a:xfrm rot="4679740">
              <a:off x="4062125" y="2205805"/>
              <a:ext cx="593822" cy="1789491"/>
              <a:chOff x="2649996" y="946569"/>
              <a:chExt cx="620746" cy="1870630"/>
            </a:xfrm>
          </p:grpSpPr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ACEAA2A3-D49A-4B26-BA98-9D2F434FB40F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3D717CC8-2F8E-4B1D-944F-494A64BF6A87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4EA59B1F-B607-4C67-93D8-D94ED023EBEE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7EAEBEE1-36D3-4AC2-82C4-07C41BBE15B4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AAE75A94-3D88-4C4A-9BE8-4EC31900CEFB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2A236001-F1C7-4D8A-A426-917DD4688411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7670EC94-A750-4FDC-AA43-3D4F48DA3CC4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5258382C-0899-45AF-A211-9DED24E1F2DB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7F9F445A-5A54-434C-B55A-55CAC4493D4D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DCE2393D-C890-4D7E-B220-16D41573D5CB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4770B762-814E-4581-8FDD-5AFE908EED30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25D2A0D2-CBAC-4E79-99C2-8ED1DD7A90B3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7F10A99D-8092-4526-A593-B959FA8DE265}"/>
                </a:ext>
              </a:extLst>
            </p:cNvPr>
            <p:cNvGrpSpPr/>
            <p:nvPr/>
          </p:nvGrpSpPr>
          <p:grpSpPr>
            <a:xfrm rot="4679740">
              <a:off x="4266806" y="2313061"/>
              <a:ext cx="593822" cy="1789491"/>
              <a:chOff x="2649996" y="946569"/>
              <a:chExt cx="620746" cy="1870630"/>
            </a:xfrm>
          </p:grpSpPr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10FAE467-5325-4061-AECA-CA0F6B459E0E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EB59A3B4-1BAA-42E3-B9D3-C75FE644EABA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19D2CA49-F19E-4126-B662-DA3DD84A1B4F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35FD8084-4525-468D-9293-5E7DC3A0AF7B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4E5CD49B-C819-4563-9D05-0459A9B9FCCA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65B68AA9-EA1D-498A-A851-83D0665708F1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E23666ED-C786-4EFC-8D0C-1A98CD76EF50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4D2325BE-F414-4092-A239-5841BD384E48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01AF6540-17D5-41A2-B2A4-CE789C592FF5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E1D6FE03-174C-43A5-9630-8F518915C59C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0ADC2932-5C7E-4578-9F12-89B0CB0A02CF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55F2E02B-CDBD-46DE-BF72-EDABB2EA3471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8F171B55-D673-46A1-A6A8-D3A322747856}"/>
                </a:ext>
              </a:extLst>
            </p:cNvPr>
            <p:cNvGrpSpPr/>
            <p:nvPr/>
          </p:nvGrpSpPr>
          <p:grpSpPr>
            <a:xfrm rot="4890684">
              <a:off x="4512860" y="2292064"/>
              <a:ext cx="593822" cy="1789491"/>
              <a:chOff x="2649996" y="946569"/>
              <a:chExt cx="620746" cy="1870630"/>
            </a:xfrm>
          </p:grpSpPr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013F19FB-D3AA-405C-9D92-0D6203D21D62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2AF42909-43D9-4D3C-B5E5-8282E1FFF184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578977F2-9E33-4931-8F59-897E8B37A334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1CE7A9F5-D9FD-494B-B90E-F506010FF331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24A66E9E-E36C-4B9C-B830-FDFF29678AE6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7B19002C-F712-4BC7-8A60-35F03950E45E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FCA2BA96-FBE3-45B2-9A11-054B06A45D2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59D65507-F01A-43FB-8940-55599C03E41B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E35212BC-F601-41CF-BD78-AC9C3FCB5A09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52D002D7-0C7C-4358-9904-45C6A8FE3FBB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F86ADB4F-AA12-402A-96E2-D31F97336B0C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9F02EB58-8308-4252-AD92-8A31B66C2F10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D5A3DE92-D997-47FD-906A-6EE541677F56}"/>
                </a:ext>
              </a:extLst>
            </p:cNvPr>
            <p:cNvGrpSpPr/>
            <p:nvPr/>
          </p:nvGrpSpPr>
          <p:grpSpPr>
            <a:xfrm rot="4144898">
              <a:off x="4313520" y="2023404"/>
              <a:ext cx="593822" cy="1789491"/>
              <a:chOff x="2649996" y="946569"/>
              <a:chExt cx="620746" cy="1870630"/>
            </a:xfrm>
          </p:grpSpPr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8772D7AC-D2B4-4728-BFA2-C718189EAAB6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C6418A2E-1707-4B3A-82FD-25E461FB49B9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39AF8264-31D2-44CF-8C1A-177BE2A43803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75093A5-3252-40FC-B1AF-4AE2E47713C6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E052012F-8B4A-4EF3-8D75-79F36E7F9968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2A1CA9FE-1950-488D-9EFB-A88A0428B8AC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A3EFD37A-7D5D-4FC7-ABA0-C491515FE88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6242E20B-58C2-47FA-8D3F-6E1274421A92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7ED70C60-66C1-4EDE-86D2-5C443AE09ED3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C018AC26-0CAE-4961-962C-20570DBF9181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36874DCF-429F-4C91-9991-A631D054A2EC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925E0917-6239-4164-8D6A-CA4052B169F9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968" name="グループ化 967">
            <a:extLst>
              <a:ext uri="{FF2B5EF4-FFF2-40B4-BE49-F238E27FC236}">
                <a16:creationId xmlns:a16="http://schemas.microsoft.com/office/drawing/2014/main" id="{EB72216C-9B09-4700-A676-792D0E47917E}"/>
              </a:ext>
            </a:extLst>
          </p:cNvPr>
          <p:cNvGrpSpPr/>
          <p:nvPr/>
        </p:nvGrpSpPr>
        <p:grpSpPr>
          <a:xfrm>
            <a:off x="298380" y="1089396"/>
            <a:ext cx="1504577" cy="902352"/>
            <a:chOff x="2244939" y="988733"/>
            <a:chExt cx="2562286" cy="1536699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7EBC2EFE-3234-4D99-85DE-EA23CF3D085B}"/>
                </a:ext>
              </a:extLst>
            </p:cNvPr>
            <p:cNvGrpSpPr/>
            <p:nvPr/>
          </p:nvGrpSpPr>
          <p:grpSpPr>
            <a:xfrm>
              <a:off x="2244939" y="988733"/>
              <a:ext cx="2562286" cy="1536699"/>
              <a:chOff x="746064" y="1894185"/>
              <a:chExt cx="2562286" cy="1536699"/>
            </a:xfrm>
          </p:grpSpPr>
          <p:grpSp>
            <p:nvGrpSpPr>
              <p:cNvPr id="1062" name="グループ化 1061">
                <a:extLst>
                  <a:ext uri="{FF2B5EF4-FFF2-40B4-BE49-F238E27FC236}">
                    <a16:creationId xmlns:a16="http://schemas.microsoft.com/office/drawing/2014/main" id="{B454DEB3-88F8-4B51-88A8-B95A36C5A33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DB3A2F00-11AC-4E17-A9CE-8157C6DC04A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楕円 1065">
                  <a:extLst>
                    <a:ext uri="{FF2B5EF4-FFF2-40B4-BE49-F238E27FC236}">
                      <a16:creationId xmlns:a16="http://schemas.microsoft.com/office/drawing/2014/main" id="{769C6DFA-29AE-41E4-B12D-20440FD2589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3" name="楕円 1062">
                <a:extLst>
                  <a:ext uri="{FF2B5EF4-FFF2-40B4-BE49-F238E27FC236}">
                    <a16:creationId xmlns:a16="http://schemas.microsoft.com/office/drawing/2014/main" id="{AA7005B0-43BF-4DF9-A040-92488917DC4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397783C2-D320-487F-89AA-0A0DD4461DA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C0ADD153-9F1F-4AD4-A984-A790C99EB72A}"/>
                </a:ext>
              </a:extLst>
            </p:cNvPr>
            <p:cNvGrpSpPr/>
            <p:nvPr/>
          </p:nvGrpSpPr>
          <p:grpSpPr>
            <a:xfrm>
              <a:off x="2604110" y="1085194"/>
              <a:ext cx="1843944" cy="1115177"/>
              <a:chOff x="510594" y="2195691"/>
              <a:chExt cx="2767837" cy="1673927"/>
            </a:xfrm>
          </p:grpSpPr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73CCD807-A11A-496F-9988-ADC89084C199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55" name="楕円 60">
                  <a:extLst>
                    <a:ext uri="{FF2B5EF4-FFF2-40B4-BE49-F238E27FC236}">
                      <a16:creationId xmlns:a16="http://schemas.microsoft.com/office/drawing/2014/main" id="{E7EF9B41-2863-4A26-AA7F-D519FBE0DD2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56" name="グループ化 1055">
                  <a:extLst>
                    <a:ext uri="{FF2B5EF4-FFF2-40B4-BE49-F238E27FC236}">
                      <a16:creationId xmlns:a16="http://schemas.microsoft.com/office/drawing/2014/main" id="{E2449057-EA17-44CB-9E92-7348588F5638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59" name="星: 6 pt 61">
                    <a:extLst>
                      <a:ext uri="{FF2B5EF4-FFF2-40B4-BE49-F238E27FC236}">
                        <a16:creationId xmlns:a16="http://schemas.microsoft.com/office/drawing/2014/main" id="{51CF2755-5AD6-405E-8ECE-E4C0E79C52C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楕円 1059">
                    <a:extLst>
                      <a:ext uri="{FF2B5EF4-FFF2-40B4-BE49-F238E27FC236}">
                        <a16:creationId xmlns:a16="http://schemas.microsoft.com/office/drawing/2014/main" id="{4D233572-F56B-4F16-8C11-4E454BB36E9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1" name="楕円 1060">
                    <a:extLst>
                      <a:ext uri="{FF2B5EF4-FFF2-40B4-BE49-F238E27FC236}">
                        <a16:creationId xmlns:a16="http://schemas.microsoft.com/office/drawing/2014/main" id="{5A8F73A6-6E7F-4581-9BE5-266E94C3A31C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79BABF28-D84F-4B37-A942-4D2CFEB98D91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13378F69-453C-4D3C-BB70-CB03880F60B5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6D67FAB4-54E3-411D-8ED8-B6763D75ABDE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48" name="楕円 60">
                  <a:extLst>
                    <a:ext uri="{FF2B5EF4-FFF2-40B4-BE49-F238E27FC236}">
                      <a16:creationId xmlns:a16="http://schemas.microsoft.com/office/drawing/2014/main" id="{68C3F08E-95F6-4CDF-94DF-0CFBB44E7B7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56404D97-5E7B-4FED-9BE4-5CBCF9E7448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52" name="星: 6 pt 61">
                    <a:extLst>
                      <a:ext uri="{FF2B5EF4-FFF2-40B4-BE49-F238E27FC236}">
                        <a16:creationId xmlns:a16="http://schemas.microsoft.com/office/drawing/2014/main" id="{2E5D4143-34FE-4990-B8D4-DDC5D09E490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楕円 1052">
                    <a:extLst>
                      <a:ext uri="{FF2B5EF4-FFF2-40B4-BE49-F238E27FC236}">
                        <a16:creationId xmlns:a16="http://schemas.microsoft.com/office/drawing/2014/main" id="{2E14A2EB-231E-4EB3-B77A-F914D919CFD3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楕円 1053">
                    <a:extLst>
                      <a:ext uri="{FF2B5EF4-FFF2-40B4-BE49-F238E27FC236}">
                        <a16:creationId xmlns:a16="http://schemas.microsoft.com/office/drawing/2014/main" id="{64875E5C-0FD7-41CB-9D84-46AC218D37E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E0296253-D5D4-4BB1-B552-C898CF74EC1D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3FF9B1B9-0FEE-408D-87BF-C7868C8E096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B2C63814-6616-4C0F-8784-D05439A16E05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41" name="楕円 60">
                  <a:extLst>
                    <a:ext uri="{FF2B5EF4-FFF2-40B4-BE49-F238E27FC236}">
                      <a16:creationId xmlns:a16="http://schemas.microsoft.com/office/drawing/2014/main" id="{111544D3-FF29-4166-A3BC-B3939308A52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42" name="グループ化 1041">
                  <a:extLst>
                    <a:ext uri="{FF2B5EF4-FFF2-40B4-BE49-F238E27FC236}">
                      <a16:creationId xmlns:a16="http://schemas.microsoft.com/office/drawing/2014/main" id="{149AB10C-0C77-4D72-B6C4-7CF431DC6911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45" name="星: 6 pt 61">
                    <a:extLst>
                      <a:ext uri="{FF2B5EF4-FFF2-40B4-BE49-F238E27FC236}">
                        <a16:creationId xmlns:a16="http://schemas.microsoft.com/office/drawing/2014/main" id="{C6759695-1C97-46C9-838D-B1E0E1C323B9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6" name="楕円 1045">
                    <a:extLst>
                      <a:ext uri="{FF2B5EF4-FFF2-40B4-BE49-F238E27FC236}">
                        <a16:creationId xmlns:a16="http://schemas.microsoft.com/office/drawing/2014/main" id="{EA4482BC-D28B-46C5-98D0-02CB4002E22E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7" name="楕円 1046">
                    <a:extLst>
                      <a:ext uri="{FF2B5EF4-FFF2-40B4-BE49-F238E27FC236}">
                        <a16:creationId xmlns:a16="http://schemas.microsoft.com/office/drawing/2014/main" id="{19A94F39-3FDF-4E51-9CEA-7BA7567870E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F985405A-910D-40EE-A109-C3A684A54D6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9F02B074-C2C0-4652-BF42-1826C8D0E193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667DB6EF-1DF6-41CD-ABC2-A9FE2607BF37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34" name="楕円 60">
                  <a:extLst>
                    <a:ext uri="{FF2B5EF4-FFF2-40B4-BE49-F238E27FC236}">
                      <a16:creationId xmlns:a16="http://schemas.microsoft.com/office/drawing/2014/main" id="{FA453233-CA27-4A14-A6B8-57618FF9B95D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35" name="グループ化 1034">
                  <a:extLst>
                    <a:ext uri="{FF2B5EF4-FFF2-40B4-BE49-F238E27FC236}">
                      <a16:creationId xmlns:a16="http://schemas.microsoft.com/office/drawing/2014/main" id="{217FD371-3A1F-41A9-BC61-D62FBBB3CC51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38" name="星: 6 pt 61">
                    <a:extLst>
                      <a:ext uri="{FF2B5EF4-FFF2-40B4-BE49-F238E27FC236}">
                        <a16:creationId xmlns:a16="http://schemas.microsoft.com/office/drawing/2014/main" id="{6EAEB85C-2810-4081-A933-2D941B99954B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9" name="楕円 1038">
                    <a:extLst>
                      <a:ext uri="{FF2B5EF4-FFF2-40B4-BE49-F238E27FC236}">
                        <a16:creationId xmlns:a16="http://schemas.microsoft.com/office/drawing/2014/main" id="{B57DF1B4-0841-4D62-A54D-B91A0DBB498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楕円 1039">
                    <a:extLst>
                      <a:ext uri="{FF2B5EF4-FFF2-40B4-BE49-F238E27FC236}">
                        <a16:creationId xmlns:a16="http://schemas.microsoft.com/office/drawing/2014/main" id="{2B82A9A5-953A-494F-82A1-AF729ABEE3D8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0F5B7658-6C5C-42A0-B0CE-30806B9C3F04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40D58202-3317-40C1-A346-9C0FC2A25BC2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13047A14-2C92-4F9A-8BC0-BB9D7326F0D9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27" name="楕円 60">
                  <a:extLst>
                    <a:ext uri="{FF2B5EF4-FFF2-40B4-BE49-F238E27FC236}">
                      <a16:creationId xmlns:a16="http://schemas.microsoft.com/office/drawing/2014/main" id="{771C1069-8A5A-4455-9E6A-26FE64D7CFF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28" name="グループ化 1027">
                  <a:extLst>
                    <a:ext uri="{FF2B5EF4-FFF2-40B4-BE49-F238E27FC236}">
                      <a16:creationId xmlns:a16="http://schemas.microsoft.com/office/drawing/2014/main" id="{269E98B5-EFE6-499A-8B1D-E85902208C37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31" name="星: 6 pt 61">
                    <a:extLst>
                      <a:ext uri="{FF2B5EF4-FFF2-40B4-BE49-F238E27FC236}">
                        <a16:creationId xmlns:a16="http://schemas.microsoft.com/office/drawing/2014/main" id="{F6400D56-3677-4AEF-83B6-674B84021666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2" name="楕円 1031">
                    <a:extLst>
                      <a:ext uri="{FF2B5EF4-FFF2-40B4-BE49-F238E27FC236}">
                        <a16:creationId xmlns:a16="http://schemas.microsoft.com/office/drawing/2014/main" id="{D39B86CB-9CBF-4F74-A8DE-F9E8C312AADC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3" name="楕円 1032">
                    <a:extLst>
                      <a:ext uri="{FF2B5EF4-FFF2-40B4-BE49-F238E27FC236}">
                        <a16:creationId xmlns:a16="http://schemas.microsoft.com/office/drawing/2014/main" id="{03658E49-D632-4D56-ABF9-1AE71DFAF24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9600CC83-E605-427B-9D38-78A9E4A6AB73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9CA49EB0-DE91-44D4-9B42-F3D90C7989E2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6" name="グループ化 975">
                <a:extLst>
                  <a:ext uri="{FF2B5EF4-FFF2-40B4-BE49-F238E27FC236}">
                    <a16:creationId xmlns:a16="http://schemas.microsoft.com/office/drawing/2014/main" id="{0BE4217C-4B3B-4CBA-9BA5-5188D211917D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17" name="楕円 60">
                  <a:extLst>
                    <a:ext uri="{FF2B5EF4-FFF2-40B4-BE49-F238E27FC236}">
                      <a16:creationId xmlns:a16="http://schemas.microsoft.com/office/drawing/2014/main" id="{2AB0A410-56DE-405E-8D90-5680EEF5CF2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8" name="グループ化 1017">
                  <a:extLst>
                    <a:ext uri="{FF2B5EF4-FFF2-40B4-BE49-F238E27FC236}">
                      <a16:creationId xmlns:a16="http://schemas.microsoft.com/office/drawing/2014/main" id="{ACB98399-AFD8-4EE3-9080-F249B3090AB5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21" name="星: 6 pt 61">
                    <a:extLst>
                      <a:ext uri="{FF2B5EF4-FFF2-40B4-BE49-F238E27FC236}">
                        <a16:creationId xmlns:a16="http://schemas.microsoft.com/office/drawing/2014/main" id="{BF55C25B-16B1-493D-B902-D6BF27A5454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2" name="楕円 1021">
                    <a:extLst>
                      <a:ext uri="{FF2B5EF4-FFF2-40B4-BE49-F238E27FC236}">
                        <a16:creationId xmlns:a16="http://schemas.microsoft.com/office/drawing/2014/main" id="{593EA0CC-4EAA-4200-837C-94003514E90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3" name="楕円 1022">
                    <a:extLst>
                      <a:ext uri="{FF2B5EF4-FFF2-40B4-BE49-F238E27FC236}">
                        <a16:creationId xmlns:a16="http://schemas.microsoft.com/office/drawing/2014/main" id="{2473CAEF-6C78-4051-A4D2-58CD47B0CF3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D704E017-C54F-47A2-A738-05F6FE44F923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D97CB7BC-8EEC-45A3-A6E7-FB6C10655EA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31CF7017-787E-44FD-915B-1FEEE395C0EA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10" name="楕円 60">
                  <a:extLst>
                    <a:ext uri="{FF2B5EF4-FFF2-40B4-BE49-F238E27FC236}">
                      <a16:creationId xmlns:a16="http://schemas.microsoft.com/office/drawing/2014/main" id="{8B61F444-BF84-49E9-8D46-99042BEDE878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1181FAD9-2762-408A-AD75-07161AB1696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14" name="星: 6 pt 61">
                    <a:extLst>
                      <a:ext uri="{FF2B5EF4-FFF2-40B4-BE49-F238E27FC236}">
                        <a16:creationId xmlns:a16="http://schemas.microsoft.com/office/drawing/2014/main" id="{688AE82E-855C-478A-9685-13F1B7F95B38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5" name="楕円 1014">
                    <a:extLst>
                      <a:ext uri="{FF2B5EF4-FFF2-40B4-BE49-F238E27FC236}">
                        <a16:creationId xmlns:a16="http://schemas.microsoft.com/office/drawing/2014/main" id="{215A0034-693F-4182-9B42-5D956C9A045D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6" name="楕円 1015">
                    <a:extLst>
                      <a:ext uri="{FF2B5EF4-FFF2-40B4-BE49-F238E27FC236}">
                        <a16:creationId xmlns:a16="http://schemas.microsoft.com/office/drawing/2014/main" id="{5BA2F2F7-89A2-4AC0-97BA-51FE6881B8D7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0DF2B0F0-299D-4A60-8D63-E9CBCD317B3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DEA8A239-CB8E-472D-962E-A1803C9DA337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3209B267-56A6-4DA0-9A84-AB42410BA647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003" name="楕円 60">
                  <a:extLst>
                    <a:ext uri="{FF2B5EF4-FFF2-40B4-BE49-F238E27FC236}">
                      <a16:creationId xmlns:a16="http://schemas.microsoft.com/office/drawing/2014/main" id="{973A6569-B4ED-4755-A41C-E8961522683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04" name="グループ化 1003">
                  <a:extLst>
                    <a:ext uri="{FF2B5EF4-FFF2-40B4-BE49-F238E27FC236}">
                      <a16:creationId xmlns:a16="http://schemas.microsoft.com/office/drawing/2014/main" id="{9819410D-2D6C-4C65-991F-2369F915236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07" name="星: 6 pt 61">
                    <a:extLst>
                      <a:ext uri="{FF2B5EF4-FFF2-40B4-BE49-F238E27FC236}">
                        <a16:creationId xmlns:a16="http://schemas.microsoft.com/office/drawing/2014/main" id="{0FAFA8DC-507A-41AC-BBD4-9A4451C2E5D7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8" name="楕円 1007">
                    <a:extLst>
                      <a:ext uri="{FF2B5EF4-FFF2-40B4-BE49-F238E27FC236}">
                        <a16:creationId xmlns:a16="http://schemas.microsoft.com/office/drawing/2014/main" id="{4EE0B91F-7AD1-463C-844E-DE69965BCF27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9" name="楕円 1008">
                    <a:extLst>
                      <a:ext uri="{FF2B5EF4-FFF2-40B4-BE49-F238E27FC236}">
                        <a16:creationId xmlns:a16="http://schemas.microsoft.com/office/drawing/2014/main" id="{180815C4-3836-4106-A73F-695B33B781E5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82E69557-6B96-4C85-A2FC-3ADD701B38E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B23F79DA-9CEB-42AA-8857-99AB8025A228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A9AFB610-3E10-4178-893E-56A0E474C79E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996" name="楕円 60">
                  <a:extLst>
                    <a:ext uri="{FF2B5EF4-FFF2-40B4-BE49-F238E27FC236}">
                      <a16:creationId xmlns:a16="http://schemas.microsoft.com/office/drawing/2014/main" id="{038D6DE1-3FB3-43C7-A7C7-60FF3779BC83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CDD1A6DB-C42E-4792-98D4-D1A7A79A2E2D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000" name="星: 6 pt 61">
                    <a:extLst>
                      <a:ext uri="{FF2B5EF4-FFF2-40B4-BE49-F238E27FC236}">
                        <a16:creationId xmlns:a16="http://schemas.microsoft.com/office/drawing/2014/main" id="{28410F33-11D0-4349-8DD1-4776F264BA1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楕円 1000">
                    <a:extLst>
                      <a:ext uri="{FF2B5EF4-FFF2-40B4-BE49-F238E27FC236}">
                        <a16:creationId xmlns:a16="http://schemas.microsoft.com/office/drawing/2014/main" id="{0BC762CF-E96D-4ADC-84BD-3FEA1A3C049E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楕円 1001">
                    <a:extLst>
                      <a:ext uri="{FF2B5EF4-FFF2-40B4-BE49-F238E27FC236}">
                        <a16:creationId xmlns:a16="http://schemas.microsoft.com/office/drawing/2014/main" id="{ACFD0547-715F-4873-B3A3-2E99D8B34C50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B885661D-59CC-4C03-A308-7F18B8F5A50A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3FB6359D-B4CD-4B7E-8C49-78DE7E73FB90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F209E7D8-D6E5-498D-88B2-3F2296756678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989" name="楕円 60">
                  <a:extLst>
                    <a:ext uri="{FF2B5EF4-FFF2-40B4-BE49-F238E27FC236}">
                      <a16:creationId xmlns:a16="http://schemas.microsoft.com/office/drawing/2014/main" id="{E51DA452-759D-48E0-94CA-EB499925EEE8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0" name="グループ化 989">
                  <a:extLst>
                    <a:ext uri="{FF2B5EF4-FFF2-40B4-BE49-F238E27FC236}">
                      <a16:creationId xmlns:a16="http://schemas.microsoft.com/office/drawing/2014/main" id="{E9BDD9B7-D004-4773-8065-650CF91B4FC7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993" name="星: 6 pt 61">
                    <a:extLst>
                      <a:ext uri="{FF2B5EF4-FFF2-40B4-BE49-F238E27FC236}">
                        <a16:creationId xmlns:a16="http://schemas.microsoft.com/office/drawing/2014/main" id="{7521E91C-C13F-4A4D-A8E4-FF037DD43926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4" name="楕円 993">
                    <a:extLst>
                      <a:ext uri="{FF2B5EF4-FFF2-40B4-BE49-F238E27FC236}">
                        <a16:creationId xmlns:a16="http://schemas.microsoft.com/office/drawing/2014/main" id="{57800084-42AB-4F4C-9867-D4EA845FB47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楕円 994">
                    <a:extLst>
                      <a:ext uri="{FF2B5EF4-FFF2-40B4-BE49-F238E27FC236}">
                        <a16:creationId xmlns:a16="http://schemas.microsoft.com/office/drawing/2014/main" id="{66408930-CC17-42B6-A1B2-0A63126C234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7F0E7900-1D4D-4D5E-9A52-B04880361F9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8F5E5676-B953-45CB-828E-CE1A1A828C47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2069DE49-7D9E-4F58-B330-CB112F3C8C94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982" name="楕円 60">
                  <a:extLst>
                    <a:ext uri="{FF2B5EF4-FFF2-40B4-BE49-F238E27FC236}">
                      <a16:creationId xmlns:a16="http://schemas.microsoft.com/office/drawing/2014/main" id="{7D169B6E-25C5-4ABD-A31C-ADCFBE1B674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26D5D321-1204-4F2B-A3A6-74247D3E3B3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986" name="星: 6 pt 61">
                    <a:extLst>
                      <a:ext uri="{FF2B5EF4-FFF2-40B4-BE49-F238E27FC236}">
                        <a16:creationId xmlns:a16="http://schemas.microsoft.com/office/drawing/2014/main" id="{1BDBDAD0-311E-4C93-965A-7778DF6FCDD0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楕円 986">
                    <a:extLst>
                      <a:ext uri="{FF2B5EF4-FFF2-40B4-BE49-F238E27FC236}">
                        <a16:creationId xmlns:a16="http://schemas.microsoft.com/office/drawing/2014/main" id="{C47DCD47-5AFF-49E1-BCA9-3A447431A82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8" name="楕円 987">
                    <a:extLst>
                      <a:ext uri="{FF2B5EF4-FFF2-40B4-BE49-F238E27FC236}">
                        <a16:creationId xmlns:a16="http://schemas.microsoft.com/office/drawing/2014/main" id="{98DE0ACB-77E3-44CB-BF40-23E2859ECF83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28B42271-FD88-4363-A88F-E435A888557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886359BD-1E29-42C9-8C78-4E27602DB0ED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67" name="グループ化 1066">
            <a:extLst>
              <a:ext uri="{FF2B5EF4-FFF2-40B4-BE49-F238E27FC236}">
                <a16:creationId xmlns:a16="http://schemas.microsoft.com/office/drawing/2014/main" id="{D143334D-67CD-4103-BDD2-F65E80DD5918}"/>
              </a:ext>
            </a:extLst>
          </p:cNvPr>
          <p:cNvGrpSpPr/>
          <p:nvPr/>
        </p:nvGrpSpPr>
        <p:grpSpPr>
          <a:xfrm>
            <a:off x="1538520" y="3921157"/>
            <a:ext cx="1486728" cy="1282536"/>
            <a:chOff x="722479" y="3559425"/>
            <a:chExt cx="3314484" cy="2859261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750ED449-6270-4D30-B145-F4071A2FB5D7}"/>
                </a:ext>
              </a:extLst>
            </p:cNvPr>
            <p:cNvGrpSpPr/>
            <p:nvPr/>
          </p:nvGrpSpPr>
          <p:grpSpPr>
            <a:xfrm>
              <a:off x="722479" y="3559425"/>
              <a:ext cx="2562286" cy="2157505"/>
              <a:chOff x="1992616" y="-205729"/>
              <a:chExt cx="2562286" cy="2157505"/>
            </a:xfrm>
          </p:grpSpPr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7F30CFD0-9AE7-44EC-BEC2-967805FF9A1F}"/>
                  </a:ext>
                </a:extLst>
              </p:cNvPr>
              <p:cNvGrpSpPr/>
              <p:nvPr/>
            </p:nvGrpSpPr>
            <p:grpSpPr>
              <a:xfrm>
                <a:off x="1992616" y="415077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095" name="グループ化 1094">
                  <a:extLst>
                    <a:ext uri="{FF2B5EF4-FFF2-40B4-BE49-F238E27FC236}">
                      <a16:creationId xmlns:a16="http://schemas.microsoft.com/office/drawing/2014/main" id="{D07E215E-8447-42EC-9D12-024EE8B532D4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CAC5DDC4-CBDD-4697-924F-9148D3F62962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楕円 1098">
                    <a:extLst>
                      <a:ext uri="{FF2B5EF4-FFF2-40B4-BE49-F238E27FC236}">
                        <a16:creationId xmlns:a16="http://schemas.microsoft.com/office/drawing/2014/main" id="{8FD56DB0-1B07-492C-A467-FA573DCC9B1B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B6448207-2D2A-4A94-9246-EEC90C7FC296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FB44CCF5-45A0-4B56-9B9A-015CA041DBB5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FC117852-DE59-4C24-A4CC-C2B9FAF91274}"/>
                  </a:ext>
                </a:extLst>
              </p:cNvPr>
              <p:cNvGrpSpPr/>
              <p:nvPr/>
            </p:nvGrpSpPr>
            <p:grpSpPr>
              <a:xfrm>
                <a:off x="2227603" y="-205729"/>
                <a:ext cx="1351975" cy="1701690"/>
                <a:chOff x="2788444" y="3816978"/>
                <a:chExt cx="1666876" cy="2098048"/>
              </a:xfrm>
            </p:grpSpPr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D358F38B-1B19-417B-B8CE-11929182FF6C}"/>
                    </a:ext>
                  </a:extLst>
                </p:cNvPr>
                <p:cNvSpPr/>
                <p:nvPr/>
              </p:nvSpPr>
              <p:spPr>
                <a:xfrm>
                  <a:off x="2788444" y="4102100"/>
                  <a:ext cx="1666876" cy="1812926"/>
                </a:xfrm>
                <a:custGeom>
                  <a:avLst/>
                  <a:gdLst>
                    <a:gd name="connsiteX0" fmla="*/ 835025 w 1666876"/>
                    <a:gd name="connsiteY0" fmla="*/ 0 h 1812926"/>
                    <a:gd name="connsiteX1" fmla="*/ 941075 w 1666876"/>
                    <a:gd name="connsiteY1" fmla="*/ 48479 h 1812926"/>
                    <a:gd name="connsiteX2" fmla="*/ 945530 w 1666876"/>
                    <a:gd name="connsiteY2" fmla="*/ 63699 h 1812926"/>
                    <a:gd name="connsiteX3" fmla="*/ 960792 w 1666876"/>
                    <a:gd name="connsiteY3" fmla="*/ 67629 h 1812926"/>
                    <a:gd name="connsiteX4" fmla="*/ 1255996 w 1666876"/>
                    <a:gd name="connsiteY4" fmla="*/ 348401 h 1812926"/>
                    <a:gd name="connsiteX5" fmla="*/ 1282969 w 1666876"/>
                    <a:gd name="connsiteY5" fmla="*/ 415280 h 1812926"/>
                    <a:gd name="connsiteX6" fmla="*/ 1299421 w 1666876"/>
                    <a:gd name="connsiteY6" fmla="*/ 423419 h 1812926"/>
                    <a:gd name="connsiteX7" fmla="*/ 1666876 w 1666876"/>
                    <a:gd name="connsiteY7" fmla="*/ 1053307 h 1812926"/>
                    <a:gd name="connsiteX8" fmla="*/ 833438 w 1666876"/>
                    <a:gd name="connsiteY8" fmla="*/ 1812926 h 1812926"/>
                    <a:gd name="connsiteX9" fmla="*/ 0 w 1666876"/>
                    <a:gd name="connsiteY9" fmla="*/ 1053307 h 1812926"/>
                    <a:gd name="connsiteX10" fmla="*/ 367455 w 1666876"/>
                    <a:gd name="connsiteY10" fmla="*/ 423419 h 1812926"/>
                    <a:gd name="connsiteX11" fmla="*/ 383907 w 1666876"/>
                    <a:gd name="connsiteY11" fmla="*/ 415280 h 1812926"/>
                    <a:gd name="connsiteX12" fmla="*/ 410881 w 1666876"/>
                    <a:gd name="connsiteY12" fmla="*/ 348401 h 1812926"/>
                    <a:gd name="connsiteX13" fmla="*/ 706084 w 1666876"/>
                    <a:gd name="connsiteY13" fmla="*/ 67629 h 1812926"/>
                    <a:gd name="connsiteX14" fmla="*/ 724779 w 1666876"/>
                    <a:gd name="connsiteY14" fmla="*/ 62815 h 1812926"/>
                    <a:gd name="connsiteX15" fmla="*/ 728976 w 1666876"/>
                    <a:gd name="connsiteY15" fmla="*/ 48479 h 1812926"/>
                    <a:gd name="connsiteX16" fmla="*/ 835025 w 1666876"/>
                    <a:gd name="connsiteY16" fmla="*/ 0 h 181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66876" h="1812926">
                      <a:moveTo>
                        <a:pt x="835025" y="0"/>
                      </a:moveTo>
                      <a:cubicBezTo>
                        <a:pt x="882699" y="0"/>
                        <a:pt x="923602" y="19990"/>
                        <a:pt x="941075" y="48479"/>
                      </a:cubicBezTo>
                      <a:lnTo>
                        <a:pt x="945530" y="63699"/>
                      </a:lnTo>
                      <a:lnTo>
                        <a:pt x="960792" y="67629"/>
                      </a:lnTo>
                      <a:cubicBezTo>
                        <a:pt x="1082909" y="109913"/>
                        <a:pt x="1187313" y="211583"/>
                        <a:pt x="1255996" y="348401"/>
                      </a:cubicBezTo>
                      <a:lnTo>
                        <a:pt x="1282969" y="415280"/>
                      </a:lnTo>
                      <a:lnTo>
                        <a:pt x="1299421" y="423419"/>
                      </a:lnTo>
                      <a:cubicBezTo>
                        <a:pt x="1521117" y="559928"/>
                        <a:pt x="1666876" y="791104"/>
                        <a:pt x="1666876" y="1053307"/>
                      </a:cubicBezTo>
                      <a:cubicBezTo>
                        <a:pt x="1666876" y="1472833"/>
                        <a:pt x="1293733" y="1812926"/>
                        <a:pt x="833438" y="1812926"/>
                      </a:cubicBezTo>
                      <a:cubicBezTo>
                        <a:pt x="373143" y="1812926"/>
                        <a:pt x="0" y="1472833"/>
                        <a:pt x="0" y="1053307"/>
                      </a:cubicBezTo>
                      <a:cubicBezTo>
                        <a:pt x="0" y="791104"/>
                        <a:pt x="145759" y="559928"/>
                        <a:pt x="367455" y="423419"/>
                      </a:cubicBezTo>
                      <a:lnTo>
                        <a:pt x="383907" y="415280"/>
                      </a:lnTo>
                      <a:lnTo>
                        <a:pt x="410881" y="348401"/>
                      </a:lnTo>
                      <a:cubicBezTo>
                        <a:pt x="479563" y="211583"/>
                        <a:pt x="583968" y="109913"/>
                        <a:pt x="706084" y="67629"/>
                      </a:cubicBezTo>
                      <a:lnTo>
                        <a:pt x="724779" y="62815"/>
                      </a:lnTo>
                      <a:lnTo>
                        <a:pt x="728976" y="48479"/>
                      </a:lnTo>
                      <a:cubicBezTo>
                        <a:pt x="746448" y="19990"/>
                        <a:pt x="787351" y="0"/>
                        <a:pt x="835025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008000"/>
                    </a:gs>
                    <a:gs pos="70000">
                      <a:srgbClr val="92D050"/>
                    </a:gs>
                    <a:gs pos="20000">
                      <a:srgbClr val="FFFF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2" name="楕円 1091">
                  <a:extLst>
                    <a:ext uri="{FF2B5EF4-FFF2-40B4-BE49-F238E27FC236}">
                      <a16:creationId xmlns:a16="http://schemas.microsoft.com/office/drawing/2014/main" id="{D23DAEC4-95AF-4C84-8432-1894C6FC6EF2}"/>
                    </a:ext>
                  </a:extLst>
                </p:cNvPr>
                <p:cNvSpPr/>
                <p:nvPr/>
              </p:nvSpPr>
              <p:spPr>
                <a:xfrm>
                  <a:off x="3559968" y="4126707"/>
                  <a:ext cx="121444" cy="45719"/>
                </a:xfrm>
                <a:prstGeom prst="ellipse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F4DB4E7D-75B3-4F26-9CEC-9B1A27D41E10}"/>
                    </a:ext>
                  </a:extLst>
                </p:cNvPr>
                <p:cNvSpPr/>
                <p:nvPr/>
              </p:nvSpPr>
              <p:spPr>
                <a:xfrm>
                  <a:off x="3583928" y="3816978"/>
                  <a:ext cx="195744" cy="335924"/>
                </a:xfrm>
                <a:custGeom>
                  <a:avLst/>
                  <a:gdLst>
                    <a:gd name="connsiteX0" fmla="*/ 142183 w 195744"/>
                    <a:gd name="connsiteY0" fmla="*/ 0 h 335924"/>
                    <a:gd name="connsiteX1" fmla="*/ 195744 w 195744"/>
                    <a:gd name="connsiteY1" fmla="*/ 29349 h 335924"/>
                    <a:gd name="connsiteX2" fmla="*/ 161212 w 195744"/>
                    <a:gd name="connsiteY2" fmla="*/ 66883 h 335924"/>
                    <a:gd name="connsiteX3" fmla="*/ 85341 w 195744"/>
                    <a:gd name="connsiteY3" fmla="*/ 218621 h 335924"/>
                    <a:gd name="connsiteX4" fmla="*/ 71448 w 195744"/>
                    <a:gd name="connsiteY4" fmla="*/ 304509 h 335924"/>
                    <a:gd name="connsiteX5" fmla="*/ 72807 w 195744"/>
                    <a:gd name="connsiteY5" fmla="*/ 334916 h 335924"/>
                    <a:gd name="connsiteX6" fmla="*/ 58194 w 195744"/>
                    <a:gd name="connsiteY6" fmla="*/ 335924 h 335924"/>
                    <a:gd name="connsiteX7" fmla="*/ 3677 w 195744"/>
                    <a:gd name="connsiteY7" fmla="*/ 332163 h 335924"/>
                    <a:gd name="connsiteX8" fmla="*/ 0 w 195744"/>
                    <a:gd name="connsiteY8" fmla="*/ 301552 h 335924"/>
                    <a:gd name="connsiteX9" fmla="*/ 14001 w 195744"/>
                    <a:gd name="connsiteY9" fmla="*/ 199506 h 335924"/>
                    <a:gd name="connsiteX10" fmla="*/ 111019 w 195744"/>
                    <a:gd name="connsiteY10" fmla="*/ 26583 h 33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744" h="335924">
                      <a:moveTo>
                        <a:pt x="142183" y="0"/>
                      </a:moveTo>
                      <a:lnTo>
                        <a:pt x="195744" y="29349"/>
                      </a:lnTo>
                      <a:lnTo>
                        <a:pt x="161212" y="66883"/>
                      </a:lnTo>
                      <a:cubicBezTo>
                        <a:pt x="127123" y="109653"/>
                        <a:pt x="100701" y="161296"/>
                        <a:pt x="85341" y="218621"/>
                      </a:cubicBezTo>
                      <a:cubicBezTo>
                        <a:pt x="77661" y="247284"/>
                        <a:pt x="73086" y="276099"/>
                        <a:pt x="71448" y="304509"/>
                      </a:cubicBezTo>
                      <a:lnTo>
                        <a:pt x="72807" y="334916"/>
                      </a:lnTo>
                      <a:lnTo>
                        <a:pt x="58194" y="335924"/>
                      </a:lnTo>
                      <a:lnTo>
                        <a:pt x="3677" y="332163"/>
                      </a:lnTo>
                      <a:lnTo>
                        <a:pt x="0" y="301552"/>
                      </a:lnTo>
                      <a:cubicBezTo>
                        <a:pt x="265" y="268202"/>
                        <a:pt x="4790" y="233880"/>
                        <a:pt x="14001" y="199506"/>
                      </a:cubicBezTo>
                      <a:cubicBezTo>
                        <a:pt x="32422" y="130758"/>
                        <a:pt x="66968" y="71562"/>
                        <a:pt x="111019" y="2658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EE1A9986-328E-42CE-ACFF-B0635938A05E}"/>
                    </a:ext>
                  </a:extLst>
                </p:cNvPr>
                <p:cNvSpPr/>
                <p:nvPr/>
              </p:nvSpPr>
              <p:spPr>
                <a:xfrm>
                  <a:off x="3779672" y="4263865"/>
                  <a:ext cx="235158" cy="297842"/>
                </a:xfrm>
                <a:custGeom>
                  <a:avLst/>
                  <a:gdLst>
                    <a:gd name="connsiteX0" fmla="*/ 91131 w 235158"/>
                    <a:gd name="connsiteY0" fmla="*/ 76221 h 297842"/>
                    <a:gd name="connsiteX1" fmla="*/ 178630 w 235158"/>
                    <a:gd name="connsiteY1" fmla="*/ 142262 h 297842"/>
                    <a:gd name="connsiteX2" fmla="*/ 220622 w 235158"/>
                    <a:gd name="connsiteY2" fmla="*/ 295183 h 297842"/>
                    <a:gd name="connsiteX3" fmla="*/ 123723 w 235158"/>
                    <a:gd name="connsiteY3" fmla="*/ 179784 h 297842"/>
                    <a:gd name="connsiteX4" fmla="*/ 69838 w 235158"/>
                    <a:gd name="connsiteY4" fmla="*/ 84315 h 297842"/>
                    <a:gd name="connsiteX5" fmla="*/ 91131 w 235158"/>
                    <a:gd name="connsiteY5" fmla="*/ 76221 h 297842"/>
                    <a:gd name="connsiteX6" fmla="*/ 32147 w 235158"/>
                    <a:gd name="connsiteY6" fmla="*/ 0 h 297842"/>
                    <a:gd name="connsiteX7" fmla="*/ 64294 w 235158"/>
                    <a:gd name="connsiteY7" fmla="*/ 32147 h 297842"/>
                    <a:gd name="connsiteX8" fmla="*/ 32147 w 235158"/>
                    <a:gd name="connsiteY8" fmla="*/ 64294 h 297842"/>
                    <a:gd name="connsiteX9" fmla="*/ 0 w 235158"/>
                    <a:gd name="connsiteY9" fmla="*/ 32147 h 297842"/>
                    <a:gd name="connsiteX10" fmla="*/ 32147 w 235158"/>
                    <a:gd name="connsiteY10" fmla="*/ 0 h 2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5158" h="297842">
                      <a:moveTo>
                        <a:pt x="91131" y="76221"/>
                      </a:moveTo>
                      <a:cubicBezTo>
                        <a:pt x="115353" y="75885"/>
                        <a:pt x="147402" y="98589"/>
                        <a:pt x="178630" y="142262"/>
                      </a:cubicBezTo>
                      <a:cubicBezTo>
                        <a:pt x="220268" y="200492"/>
                        <a:pt x="256242" y="277417"/>
                        <a:pt x="220622" y="295183"/>
                      </a:cubicBezTo>
                      <a:cubicBezTo>
                        <a:pt x="185003" y="312950"/>
                        <a:pt x="165360" y="238014"/>
                        <a:pt x="123723" y="179784"/>
                      </a:cubicBezTo>
                      <a:cubicBezTo>
                        <a:pt x="82085" y="121554"/>
                        <a:pt x="45781" y="105551"/>
                        <a:pt x="69838" y="84315"/>
                      </a:cubicBezTo>
                      <a:cubicBezTo>
                        <a:pt x="75853" y="79006"/>
                        <a:pt x="83057" y="76334"/>
                        <a:pt x="91131" y="76221"/>
                      </a:cubicBezTo>
                      <a:close/>
                      <a:moveTo>
                        <a:pt x="32147" y="0"/>
                      </a:moveTo>
                      <a:cubicBezTo>
                        <a:pt x="49901" y="0"/>
                        <a:pt x="64294" y="14393"/>
                        <a:pt x="64294" y="32147"/>
                      </a:cubicBezTo>
                      <a:cubicBezTo>
                        <a:pt x="64294" y="49901"/>
                        <a:pt x="49901" y="64294"/>
                        <a:pt x="32147" y="64294"/>
                      </a:cubicBezTo>
                      <a:cubicBezTo>
                        <a:pt x="14393" y="64294"/>
                        <a:pt x="0" y="49901"/>
                        <a:pt x="0" y="32147"/>
                      </a:cubicBezTo>
                      <a:cubicBezTo>
                        <a:pt x="0" y="14393"/>
                        <a:pt x="14393" y="0"/>
                        <a:pt x="32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8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83BC09F8-2E26-46A2-803C-01DF70E72DC3}"/>
                  </a:ext>
                </a:extLst>
              </p:cNvPr>
              <p:cNvGrpSpPr/>
              <p:nvPr/>
            </p:nvGrpSpPr>
            <p:grpSpPr>
              <a:xfrm>
                <a:off x="3163966" y="-42529"/>
                <a:ext cx="1118920" cy="1608984"/>
                <a:chOff x="4291013" y="3931278"/>
                <a:chExt cx="1379538" cy="1983748"/>
              </a:xfrm>
            </p:grpSpPr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7A5D85E1-C3AA-41B4-9A8F-24E20C444AD7}"/>
                    </a:ext>
                  </a:extLst>
                </p:cNvPr>
                <p:cNvSpPr/>
                <p:nvPr/>
              </p:nvSpPr>
              <p:spPr>
                <a:xfrm>
                  <a:off x="4291013" y="4214018"/>
                  <a:ext cx="1379538" cy="1701008"/>
                </a:xfrm>
                <a:custGeom>
                  <a:avLst/>
                  <a:gdLst>
                    <a:gd name="connsiteX0" fmla="*/ 689769 w 1379538"/>
                    <a:gd name="connsiteY0" fmla="*/ 0 h 1701008"/>
                    <a:gd name="connsiteX1" fmla="*/ 795819 w 1379538"/>
                    <a:gd name="connsiteY1" fmla="*/ 48479 h 1701008"/>
                    <a:gd name="connsiteX2" fmla="*/ 800404 w 1379538"/>
                    <a:gd name="connsiteY2" fmla="*/ 64144 h 1701008"/>
                    <a:gd name="connsiteX3" fmla="*/ 803435 w 1379538"/>
                    <a:gd name="connsiteY3" fmla="*/ 64875 h 1701008"/>
                    <a:gd name="connsiteX4" fmla="*/ 1066911 w 1379538"/>
                    <a:gd name="connsiteY4" fmla="*/ 299501 h 1701008"/>
                    <a:gd name="connsiteX5" fmla="*/ 1070921 w 1379538"/>
                    <a:gd name="connsiteY5" fmla="*/ 308809 h 1701008"/>
                    <a:gd name="connsiteX6" fmla="*/ 1075426 w 1379538"/>
                    <a:gd name="connsiteY6" fmla="*/ 311501 h 1701008"/>
                    <a:gd name="connsiteX7" fmla="*/ 1379538 w 1379538"/>
                    <a:gd name="connsiteY7" fmla="*/ 941389 h 1701008"/>
                    <a:gd name="connsiteX8" fmla="*/ 689769 w 1379538"/>
                    <a:gd name="connsiteY8" fmla="*/ 1701008 h 1701008"/>
                    <a:gd name="connsiteX9" fmla="*/ 0 w 1379538"/>
                    <a:gd name="connsiteY9" fmla="*/ 941389 h 1701008"/>
                    <a:gd name="connsiteX10" fmla="*/ 304113 w 1379538"/>
                    <a:gd name="connsiteY10" fmla="*/ 311501 h 1701008"/>
                    <a:gd name="connsiteX11" fmla="*/ 308618 w 1379538"/>
                    <a:gd name="connsiteY11" fmla="*/ 308809 h 1701008"/>
                    <a:gd name="connsiteX12" fmla="*/ 312627 w 1379538"/>
                    <a:gd name="connsiteY12" fmla="*/ 299501 h 1701008"/>
                    <a:gd name="connsiteX13" fmla="*/ 576103 w 1379538"/>
                    <a:gd name="connsiteY13" fmla="*/ 64875 h 1701008"/>
                    <a:gd name="connsiteX14" fmla="*/ 579134 w 1379538"/>
                    <a:gd name="connsiteY14" fmla="*/ 64144 h 1701008"/>
                    <a:gd name="connsiteX15" fmla="*/ 583720 w 1379538"/>
                    <a:gd name="connsiteY15" fmla="*/ 48479 h 1701008"/>
                    <a:gd name="connsiteX16" fmla="*/ 689769 w 1379538"/>
                    <a:gd name="connsiteY16" fmla="*/ 0 h 1701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79538" h="1701008">
                      <a:moveTo>
                        <a:pt x="689769" y="0"/>
                      </a:moveTo>
                      <a:cubicBezTo>
                        <a:pt x="737443" y="0"/>
                        <a:pt x="778347" y="19990"/>
                        <a:pt x="795819" y="48479"/>
                      </a:cubicBezTo>
                      <a:lnTo>
                        <a:pt x="800404" y="64144"/>
                      </a:lnTo>
                      <a:lnTo>
                        <a:pt x="803435" y="64875"/>
                      </a:lnTo>
                      <a:cubicBezTo>
                        <a:pt x="912427" y="100209"/>
                        <a:pt x="1005611" y="185170"/>
                        <a:pt x="1066911" y="299501"/>
                      </a:cubicBezTo>
                      <a:lnTo>
                        <a:pt x="1070921" y="308809"/>
                      </a:lnTo>
                      <a:lnTo>
                        <a:pt x="1075426" y="311501"/>
                      </a:lnTo>
                      <a:cubicBezTo>
                        <a:pt x="1258905" y="448010"/>
                        <a:pt x="1379538" y="679186"/>
                        <a:pt x="1379538" y="941389"/>
                      </a:cubicBezTo>
                      <a:cubicBezTo>
                        <a:pt x="1379538" y="1360915"/>
                        <a:pt x="1070718" y="1701008"/>
                        <a:pt x="689769" y="1701008"/>
                      </a:cubicBezTo>
                      <a:cubicBezTo>
                        <a:pt x="308820" y="1701008"/>
                        <a:pt x="0" y="1360915"/>
                        <a:pt x="0" y="941389"/>
                      </a:cubicBezTo>
                      <a:cubicBezTo>
                        <a:pt x="0" y="679186"/>
                        <a:pt x="120633" y="448010"/>
                        <a:pt x="304113" y="311501"/>
                      </a:cubicBezTo>
                      <a:lnTo>
                        <a:pt x="308618" y="308809"/>
                      </a:lnTo>
                      <a:lnTo>
                        <a:pt x="312627" y="299501"/>
                      </a:lnTo>
                      <a:cubicBezTo>
                        <a:pt x="373927" y="185170"/>
                        <a:pt x="467111" y="100209"/>
                        <a:pt x="576103" y="64875"/>
                      </a:cubicBezTo>
                      <a:lnTo>
                        <a:pt x="579134" y="64144"/>
                      </a:lnTo>
                      <a:lnTo>
                        <a:pt x="583720" y="48479"/>
                      </a:lnTo>
                      <a:cubicBezTo>
                        <a:pt x="601192" y="19990"/>
                        <a:pt x="642096" y="0"/>
                        <a:pt x="689769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008000"/>
                    </a:gs>
                    <a:gs pos="70000">
                      <a:srgbClr val="92D050"/>
                    </a:gs>
                    <a:gs pos="20000">
                      <a:srgbClr val="FFFF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8" name="楕円 1087">
                  <a:extLst>
                    <a:ext uri="{FF2B5EF4-FFF2-40B4-BE49-F238E27FC236}">
                      <a16:creationId xmlns:a16="http://schemas.microsoft.com/office/drawing/2014/main" id="{C4073E53-8A6F-4AB0-88E1-BEF668CC9522}"/>
                    </a:ext>
                  </a:extLst>
                </p:cNvPr>
                <p:cNvSpPr/>
                <p:nvPr/>
              </p:nvSpPr>
              <p:spPr>
                <a:xfrm>
                  <a:off x="4919662" y="4241006"/>
                  <a:ext cx="121444" cy="45719"/>
                </a:xfrm>
                <a:prstGeom prst="ellipse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CB32C621-0ADA-4935-AB9B-4431A9F00F47}"/>
                    </a:ext>
                  </a:extLst>
                </p:cNvPr>
                <p:cNvSpPr/>
                <p:nvPr/>
              </p:nvSpPr>
              <p:spPr>
                <a:xfrm>
                  <a:off x="4938859" y="3931278"/>
                  <a:ext cx="195744" cy="335924"/>
                </a:xfrm>
                <a:custGeom>
                  <a:avLst/>
                  <a:gdLst>
                    <a:gd name="connsiteX0" fmla="*/ 142183 w 195744"/>
                    <a:gd name="connsiteY0" fmla="*/ 0 h 335924"/>
                    <a:gd name="connsiteX1" fmla="*/ 195744 w 195744"/>
                    <a:gd name="connsiteY1" fmla="*/ 29349 h 335924"/>
                    <a:gd name="connsiteX2" fmla="*/ 161212 w 195744"/>
                    <a:gd name="connsiteY2" fmla="*/ 66883 h 335924"/>
                    <a:gd name="connsiteX3" fmla="*/ 85341 w 195744"/>
                    <a:gd name="connsiteY3" fmla="*/ 218621 h 335924"/>
                    <a:gd name="connsiteX4" fmla="*/ 71448 w 195744"/>
                    <a:gd name="connsiteY4" fmla="*/ 304509 h 335924"/>
                    <a:gd name="connsiteX5" fmla="*/ 72807 w 195744"/>
                    <a:gd name="connsiteY5" fmla="*/ 334916 h 335924"/>
                    <a:gd name="connsiteX6" fmla="*/ 58194 w 195744"/>
                    <a:gd name="connsiteY6" fmla="*/ 335924 h 335924"/>
                    <a:gd name="connsiteX7" fmla="*/ 3677 w 195744"/>
                    <a:gd name="connsiteY7" fmla="*/ 332163 h 335924"/>
                    <a:gd name="connsiteX8" fmla="*/ 0 w 195744"/>
                    <a:gd name="connsiteY8" fmla="*/ 301552 h 335924"/>
                    <a:gd name="connsiteX9" fmla="*/ 14001 w 195744"/>
                    <a:gd name="connsiteY9" fmla="*/ 199506 h 335924"/>
                    <a:gd name="connsiteX10" fmla="*/ 111019 w 195744"/>
                    <a:gd name="connsiteY10" fmla="*/ 26583 h 33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744" h="335924">
                      <a:moveTo>
                        <a:pt x="142183" y="0"/>
                      </a:moveTo>
                      <a:lnTo>
                        <a:pt x="195744" y="29349"/>
                      </a:lnTo>
                      <a:lnTo>
                        <a:pt x="161212" y="66883"/>
                      </a:lnTo>
                      <a:cubicBezTo>
                        <a:pt x="127123" y="109653"/>
                        <a:pt x="100701" y="161296"/>
                        <a:pt x="85341" y="218621"/>
                      </a:cubicBezTo>
                      <a:cubicBezTo>
                        <a:pt x="77661" y="247284"/>
                        <a:pt x="73086" y="276099"/>
                        <a:pt x="71448" y="304509"/>
                      </a:cubicBezTo>
                      <a:lnTo>
                        <a:pt x="72807" y="334916"/>
                      </a:lnTo>
                      <a:lnTo>
                        <a:pt x="58194" y="335924"/>
                      </a:lnTo>
                      <a:lnTo>
                        <a:pt x="3677" y="332163"/>
                      </a:lnTo>
                      <a:lnTo>
                        <a:pt x="0" y="301552"/>
                      </a:lnTo>
                      <a:cubicBezTo>
                        <a:pt x="265" y="268202"/>
                        <a:pt x="4790" y="233880"/>
                        <a:pt x="14001" y="199506"/>
                      </a:cubicBezTo>
                      <a:cubicBezTo>
                        <a:pt x="32422" y="130758"/>
                        <a:pt x="66968" y="71562"/>
                        <a:pt x="111019" y="2658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E0DB0FA6-4F42-4C68-9708-29F6CF1A531B}"/>
                    </a:ext>
                  </a:extLst>
                </p:cNvPr>
                <p:cNvSpPr/>
                <p:nvPr/>
              </p:nvSpPr>
              <p:spPr>
                <a:xfrm rot="21165262">
                  <a:off x="5098885" y="4325691"/>
                  <a:ext cx="195744" cy="247922"/>
                </a:xfrm>
                <a:custGeom>
                  <a:avLst/>
                  <a:gdLst>
                    <a:gd name="connsiteX0" fmla="*/ 91131 w 235158"/>
                    <a:gd name="connsiteY0" fmla="*/ 76221 h 297842"/>
                    <a:gd name="connsiteX1" fmla="*/ 178630 w 235158"/>
                    <a:gd name="connsiteY1" fmla="*/ 142262 h 297842"/>
                    <a:gd name="connsiteX2" fmla="*/ 220622 w 235158"/>
                    <a:gd name="connsiteY2" fmla="*/ 295183 h 297842"/>
                    <a:gd name="connsiteX3" fmla="*/ 123723 w 235158"/>
                    <a:gd name="connsiteY3" fmla="*/ 179784 h 297842"/>
                    <a:gd name="connsiteX4" fmla="*/ 69838 w 235158"/>
                    <a:gd name="connsiteY4" fmla="*/ 84315 h 297842"/>
                    <a:gd name="connsiteX5" fmla="*/ 91131 w 235158"/>
                    <a:gd name="connsiteY5" fmla="*/ 76221 h 297842"/>
                    <a:gd name="connsiteX6" fmla="*/ 32147 w 235158"/>
                    <a:gd name="connsiteY6" fmla="*/ 0 h 297842"/>
                    <a:gd name="connsiteX7" fmla="*/ 64294 w 235158"/>
                    <a:gd name="connsiteY7" fmla="*/ 32147 h 297842"/>
                    <a:gd name="connsiteX8" fmla="*/ 32147 w 235158"/>
                    <a:gd name="connsiteY8" fmla="*/ 64294 h 297842"/>
                    <a:gd name="connsiteX9" fmla="*/ 0 w 235158"/>
                    <a:gd name="connsiteY9" fmla="*/ 32147 h 297842"/>
                    <a:gd name="connsiteX10" fmla="*/ 32147 w 235158"/>
                    <a:gd name="connsiteY10" fmla="*/ 0 h 2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5158" h="297842">
                      <a:moveTo>
                        <a:pt x="91131" y="76221"/>
                      </a:moveTo>
                      <a:cubicBezTo>
                        <a:pt x="115353" y="75885"/>
                        <a:pt x="147402" y="98589"/>
                        <a:pt x="178630" y="142262"/>
                      </a:cubicBezTo>
                      <a:cubicBezTo>
                        <a:pt x="220268" y="200492"/>
                        <a:pt x="256242" y="277417"/>
                        <a:pt x="220622" y="295183"/>
                      </a:cubicBezTo>
                      <a:cubicBezTo>
                        <a:pt x="185003" y="312950"/>
                        <a:pt x="165360" y="238014"/>
                        <a:pt x="123723" y="179784"/>
                      </a:cubicBezTo>
                      <a:cubicBezTo>
                        <a:pt x="82085" y="121554"/>
                        <a:pt x="45781" y="105551"/>
                        <a:pt x="69838" y="84315"/>
                      </a:cubicBezTo>
                      <a:cubicBezTo>
                        <a:pt x="75853" y="79006"/>
                        <a:pt x="83057" y="76334"/>
                        <a:pt x="91131" y="76221"/>
                      </a:cubicBezTo>
                      <a:close/>
                      <a:moveTo>
                        <a:pt x="32147" y="0"/>
                      </a:moveTo>
                      <a:cubicBezTo>
                        <a:pt x="49901" y="0"/>
                        <a:pt x="64294" y="14393"/>
                        <a:pt x="64294" y="32147"/>
                      </a:cubicBezTo>
                      <a:cubicBezTo>
                        <a:pt x="64294" y="49901"/>
                        <a:pt x="49901" y="64294"/>
                        <a:pt x="32147" y="64294"/>
                      </a:cubicBezTo>
                      <a:cubicBezTo>
                        <a:pt x="14393" y="64294"/>
                        <a:pt x="0" y="49901"/>
                        <a:pt x="0" y="32147"/>
                      </a:cubicBezTo>
                      <a:cubicBezTo>
                        <a:pt x="0" y="14393"/>
                        <a:pt x="14393" y="0"/>
                        <a:pt x="32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8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63C9206D-9555-42E3-9E67-DE9A4AA6B682}"/>
                </a:ext>
              </a:extLst>
            </p:cNvPr>
            <p:cNvGrpSpPr/>
            <p:nvPr/>
          </p:nvGrpSpPr>
          <p:grpSpPr>
            <a:xfrm>
              <a:off x="2580709" y="5320292"/>
              <a:ext cx="1456254" cy="1098394"/>
              <a:chOff x="2994976" y="2486718"/>
              <a:chExt cx="1456254" cy="1098394"/>
            </a:xfrm>
          </p:grpSpPr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F60712EF-02C9-4947-8865-CF6C4DE6E52C}"/>
                  </a:ext>
                </a:extLst>
              </p:cNvPr>
              <p:cNvGrpSpPr/>
              <p:nvPr/>
            </p:nvGrpSpPr>
            <p:grpSpPr>
              <a:xfrm>
                <a:off x="2994976" y="2486718"/>
                <a:ext cx="1456254" cy="1098394"/>
                <a:chOff x="1958340" y="2293620"/>
                <a:chExt cx="2133600" cy="1594717"/>
              </a:xfrm>
              <a:gradFill flip="none" rotWithShape="1">
                <a:gsLst>
                  <a:gs pos="1000">
                    <a:srgbClr val="5B9BD5">
                      <a:lumMod val="60000"/>
                      <a:lumOff val="40000"/>
                    </a:srgbClr>
                  </a:gs>
                  <a:gs pos="5842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1082" name="楕円 1020">
                  <a:extLst>
                    <a:ext uri="{FF2B5EF4-FFF2-40B4-BE49-F238E27FC236}">
                      <a16:creationId xmlns:a16="http://schemas.microsoft.com/office/drawing/2014/main" id="{C9355BE6-6D88-4FC7-A8B8-D23FFA38075B}"/>
                    </a:ext>
                  </a:extLst>
                </p:cNvPr>
                <p:cNvSpPr/>
                <p:nvPr/>
              </p:nvSpPr>
              <p:spPr>
                <a:xfrm>
                  <a:off x="2057400" y="2669492"/>
                  <a:ext cx="1935480" cy="1218845"/>
                </a:xfrm>
                <a:custGeom>
                  <a:avLst/>
                  <a:gdLst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488"/>
                    <a:gd name="connsiteX1" fmla="*/ 975360 w 1950720"/>
                    <a:gd name="connsiteY1" fmla="*/ 0 h 1577488"/>
                    <a:gd name="connsiteX2" fmla="*/ 1950720 w 1950720"/>
                    <a:gd name="connsiteY2" fmla="*/ 788670 h 1577488"/>
                    <a:gd name="connsiteX3" fmla="*/ 975360 w 1950720"/>
                    <a:gd name="connsiteY3" fmla="*/ 1577340 h 1577488"/>
                    <a:gd name="connsiteX4" fmla="*/ 0 w 1950720"/>
                    <a:gd name="connsiteY4" fmla="*/ 788670 h 157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0720" h="1577488">
                      <a:moveTo>
                        <a:pt x="0" y="788670"/>
                      </a:moveTo>
                      <a:cubicBezTo>
                        <a:pt x="0" y="353100"/>
                        <a:pt x="436684" y="0"/>
                        <a:pt x="975360" y="0"/>
                      </a:cubicBezTo>
                      <a:cubicBezTo>
                        <a:pt x="1514036" y="0"/>
                        <a:pt x="1889760" y="361912"/>
                        <a:pt x="1950720" y="788670"/>
                      </a:cubicBezTo>
                      <a:cubicBezTo>
                        <a:pt x="1638300" y="1158512"/>
                        <a:pt x="1552136" y="1568528"/>
                        <a:pt x="975360" y="1577340"/>
                      </a:cubicBezTo>
                      <a:cubicBezTo>
                        <a:pt x="398584" y="1586152"/>
                        <a:pt x="358140" y="1201380"/>
                        <a:pt x="0" y="788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5B9BD5">
                        <a:lumMod val="75000"/>
                      </a:srgbClr>
                    </a:gs>
                    <a:gs pos="100000">
                      <a:srgbClr val="5B9BD5">
                        <a:lumMod val="75000"/>
                      </a:srgbClr>
                    </a:gs>
                    <a:gs pos="50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楕円 1082">
                  <a:extLst>
                    <a:ext uri="{FF2B5EF4-FFF2-40B4-BE49-F238E27FC236}">
                      <a16:creationId xmlns:a16="http://schemas.microsoft.com/office/drawing/2014/main" id="{AB0EFA71-0E4F-4055-A235-E4758233D702}"/>
                    </a:ext>
                  </a:extLst>
                </p:cNvPr>
                <p:cNvSpPr/>
                <p:nvPr/>
              </p:nvSpPr>
              <p:spPr>
                <a:xfrm>
                  <a:off x="1958340" y="2293620"/>
                  <a:ext cx="2133600" cy="153162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C5190821-6140-4C1D-8367-4718AD251D17}"/>
                  </a:ext>
                </a:extLst>
              </p:cNvPr>
              <p:cNvGrpSpPr/>
              <p:nvPr/>
            </p:nvGrpSpPr>
            <p:grpSpPr>
              <a:xfrm>
                <a:off x="3093807" y="2715416"/>
                <a:ext cx="1258591" cy="650482"/>
                <a:chOff x="4003042" y="5633498"/>
                <a:chExt cx="1258591" cy="650482"/>
              </a:xfrm>
            </p:grpSpPr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427C02C0-3ACB-472D-800A-6CA3B354F046}"/>
                    </a:ext>
                  </a:extLst>
                </p:cNvPr>
                <p:cNvSpPr/>
                <p:nvPr/>
              </p:nvSpPr>
              <p:spPr>
                <a:xfrm rot="2700000">
                  <a:off x="4313085" y="5821596"/>
                  <a:ext cx="583405" cy="341363"/>
                </a:xfrm>
                <a:custGeom>
                  <a:avLst/>
                  <a:gdLst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347784 w 583405"/>
                    <a:gd name="connsiteY11" fmla="*/ 166128 h 341363"/>
                    <a:gd name="connsiteX12" fmla="*/ 351432 w 583405"/>
                    <a:gd name="connsiteY12" fmla="*/ 168659 h 341363"/>
                    <a:gd name="connsiteX13" fmla="*/ 395727 w 583405"/>
                    <a:gd name="connsiteY13" fmla="*/ 191767 h 341363"/>
                    <a:gd name="connsiteX14" fmla="*/ 513814 w 583405"/>
                    <a:gd name="connsiteY14" fmla="*/ 204160 h 341363"/>
                    <a:gd name="connsiteX15" fmla="*/ 490041 w 583405"/>
                    <a:gd name="connsiteY15" fmla="*/ 339618 h 341363"/>
                    <a:gd name="connsiteX16" fmla="*/ 362423 w 583405"/>
                    <a:gd name="connsiteY16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347784 w 583405"/>
                    <a:gd name="connsiteY11" fmla="*/ 166128 h 341363"/>
                    <a:gd name="connsiteX12" fmla="*/ 174663 w 583405"/>
                    <a:gd name="connsiteY12" fmla="*/ 111194 h 341363"/>
                    <a:gd name="connsiteX13" fmla="*/ 395727 w 583405"/>
                    <a:gd name="connsiteY13" fmla="*/ 191767 h 341363"/>
                    <a:gd name="connsiteX14" fmla="*/ 513814 w 583405"/>
                    <a:gd name="connsiteY14" fmla="*/ 204160 h 341363"/>
                    <a:gd name="connsiteX15" fmla="*/ 490041 w 583405"/>
                    <a:gd name="connsiteY15" fmla="*/ 339618 h 341363"/>
                    <a:gd name="connsiteX16" fmla="*/ 362423 w 583405"/>
                    <a:gd name="connsiteY16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174663 w 583405"/>
                    <a:gd name="connsiteY11" fmla="*/ 111194 h 341363"/>
                    <a:gd name="connsiteX12" fmla="*/ 395727 w 583405"/>
                    <a:gd name="connsiteY12" fmla="*/ 191767 h 341363"/>
                    <a:gd name="connsiteX13" fmla="*/ 513814 w 583405"/>
                    <a:gd name="connsiteY13" fmla="*/ 204160 h 341363"/>
                    <a:gd name="connsiteX14" fmla="*/ 490041 w 583405"/>
                    <a:gd name="connsiteY14" fmla="*/ 339618 h 341363"/>
                    <a:gd name="connsiteX15" fmla="*/ 362423 w 583405"/>
                    <a:gd name="connsiteY15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174663 w 583405"/>
                    <a:gd name="connsiteY11" fmla="*/ 111194 h 341363"/>
                    <a:gd name="connsiteX12" fmla="*/ 395727 w 583405"/>
                    <a:gd name="connsiteY12" fmla="*/ 191767 h 341363"/>
                    <a:gd name="connsiteX13" fmla="*/ 513814 w 583405"/>
                    <a:gd name="connsiteY13" fmla="*/ 204160 h 341363"/>
                    <a:gd name="connsiteX14" fmla="*/ 490041 w 583405"/>
                    <a:gd name="connsiteY14" fmla="*/ 339618 h 341363"/>
                    <a:gd name="connsiteX15" fmla="*/ 362423 w 583405"/>
                    <a:gd name="connsiteY15" fmla="*/ 315039 h 34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3405" h="341363">
                      <a:moveTo>
                        <a:pt x="362423" y="315039"/>
                      </a:moveTo>
                      <a:cubicBezTo>
                        <a:pt x="300846" y="295929"/>
                        <a:pt x="194354" y="210177"/>
                        <a:pt x="135387" y="184734"/>
                      </a:cubicBezTo>
                      <a:cubicBezTo>
                        <a:pt x="76420" y="159292"/>
                        <a:pt x="25787" y="188686"/>
                        <a:pt x="8622" y="162384"/>
                      </a:cubicBezTo>
                      <a:cubicBezTo>
                        <a:pt x="-8543" y="136082"/>
                        <a:pt x="194" y="42383"/>
                        <a:pt x="32396" y="26926"/>
                      </a:cubicBezTo>
                      <a:lnTo>
                        <a:pt x="33378" y="26810"/>
                      </a:lnTo>
                      <a:lnTo>
                        <a:pt x="35466" y="21322"/>
                      </a:lnTo>
                      <a:cubicBezTo>
                        <a:pt x="46940" y="9778"/>
                        <a:pt x="120966" y="-2038"/>
                        <a:pt x="163717" y="298"/>
                      </a:cubicBezTo>
                      <a:cubicBezTo>
                        <a:pt x="228105" y="-3042"/>
                        <a:pt x="357665" y="40639"/>
                        <a:pt x="421791" y="44143"/>
                      </a:cubicBezTo>
                      <a:cubicBezTo>
                        <a:pt x="485917" y="47647"/>
                        <a:pt x="523277" y="2570"/>
                        <a:pt x="548472" y="21322"/>
                      </a:cubicBezTo>
                      <a:cubicBezTo>
                        <a:pt x="573667" y="40074"/>
                        <a:pt x="597839" y="131022"/>
                        <a:pt x="572961" y="156653"/>
                      </a:cubicBezTo>
                      <a:cubicBezTo>
                        <a:pt x="548083" y="182284"/>
                        <a:pt x="465520" y="179972"/>
                        <a:pt x="399202" y="175111"/>
                      </a:cubicBezTo>
                      <a:cubicBezTo>
                        <a:pt x="324356" y="153805"/>
                        <a:pt x="224805" y="103105"/>
                        <a:pt x="174663" y="111194"/>
                      </a:cubicBezTo>
                      <a:cubicBezTo>
                        <a:pt x="124521" y="119283"/>
                        <a:pt x="339202" y="176273"/>
                        <a:pt x="395727" y="191767"/>
                      </a:cubicBezTo>
                      <a:cubicBezTo>
                        <a:pt x="452252" y="207261"/>
                        <a:pt x="498096" y="179518"/>
                        <a:pt x="513814" y="204160"/>
                      </a:cubicBezTo>
                      <a:cubicBezTo>
                        <a:pt x="529533" y="228802"/>
                        <a:pt x="504797" y="332749"/>
                        <a:pt x="490041" y="339618"/>
                      </a:cubicBezTo>
                      <a:cubicBezTo>
                        <a:pt x="475284" y="346487"/>
                        <a:pt x="401734" y="332001"/>
                        <a:pt x="362423" y="3150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F17A5637-47C4-481A-921B-9809941AB176}"/>
                    </a:ext>
                  </a:extLst>
                </p:cNvPr>
                <p:cNvGrpSpPr/>
                <p:nvPr/>
              </p:nvGrpSpPr>
              <p:grpSpPr>
                <a:xfrm>
                  <a:off x="4003042" y="5633498"/>
                  <a:ext cx="1258591" cy="551981"/>
                  <a:chOff x="4003042" y="5633498"/>
                  <a:chExt cx="1258591" cy="551981"/>
                </a:xfrm>
              </p:grpSpPr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2B1E92EC-D270-4B62-AA76-67FA8CCC1C79}"/>
                      </a:ext>
                    </a:extLst>
                  </p:cNvPr>
                  <p:cNvSpPr/>
                  <p:nvPr/>
                </p:nvSpPr>
                <p:spPr>
                  <a:xfrm>
                    <a:off x="4561408" y="5633498"/>
                    <a:ext cx="411254" cy="16589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フリーフォーム: 図形 1074">
                    <a:extLst>
                      <a:ext uri="{FF2B5EF4-FFF2-40B4-BE49-F238E27FC236}">
                        <a16:creationId xmlns:a16="http://schemas.microsoft.com/office/drawing/2014/main" id="{3FC9B9CD-BAC9-46F7-9012-621216DE4E19}"/>
                      </a:ext>
                    </a:extLst>
                  </p:cNvPr>
                  <p:cNvSpPr/>
                  <p:nvPr/>
                </p:nvSpPr>
                <p:spPr>
                  <a:xfrm rot="12310471">
                    <a:off x="4342171" y="5667793"/>
                    <a:ext cx="411254" cy="16589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波線 373">
                    <a:extLst>
                      <a:ext uri="{FF2B5EF4-FFF2-40B4-BE49-F238E27FC236}">
                        <a16:creationId xmlns:a16="http://schemas.microsoft.com/office/drawing/2014/main" id="{8222454F-C308-45B2-8053-E33779B38235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4767036" y="5961513"/>
                    <a:ext cx="494597" cy="174405"/>
                  </a:xfrm>
                  <a:custGeom>
                    <a:avLst/>
                    <a:gdLst>
                      <a:gd name="connsiteX0" fmla="*/ 0 w 466723"/>
                      <a:gd name="connsiteY0" fmla="*/ 22425 h 180181"/>
                      <a:gd name="connsiteX1" fmla="*/ 445459 w 466723"/>
                      <a:gd name="connsiteY1" fmla="*/ 22425 h 180181"/>
                      <a:gd name="connsiteX2" fmla="*/ 466723 w 466723"/>
                      <a:gd name="connsiteY2" fmla="*/ 157756 h 180181"/>
                      <a:gd name="connsiteX3" fmla="*/ 21264 w 466723"/>
                      <a:gd name="connsiteY3" fmla="*/ 157756 h 180181"/>
                      <a:gd name="connsiteX4" fmla="*/ 0 w 466723"/>
                      <a:gd name="connsiteY4" fmla="*/ 22425 h 180181"/>
                      <a:gd name="connsiteX0" fmla="*/ 426 w 467149"/>
                      <a:gd name="connsiteY0" fmla="*/ 21579 h 186551"/>
                      <a:gd name="connsiteX1" fmla="*/ 445885 w 467149"/>
                      <a:gd name="connsiteY1" fmla="*/ 21579 h 186551"/>
                      <a:gd name="connsiteX2" fmla="*/ 467149 w 467149"/>
                      <a:gd name="connsiteY2" fmla="*/ 156910 h 186551"/>
                      <a:gd name="connsiteX3" fmla="*/ 21690 w 467149"/>
                      <a:gd name="connsiteY3" fmla="*/ 156910 h 186551"/>
                      <a:gd name="connsiteX4" fmla="*/ 426 w 467149"/>
                      <a:gd name="connsiteY4" fmla="*/ 21579 h 186551"/>
                      <a:gd name="connsiteX0" fmla="*/ 426 w 467149"/>
                      <a:gd name="connsiteY0" fmla="*/ 36597 h 201569"/>
                      <a:gd name="connsiteX1" fmla="*/ 445885 w 467149"/>
                      <a:gd name="connsiteY1" fmla="*/ 36597 h 201569"/>
                      <a:gd name="connsiteX2" fmla="*/ 467149 w 467149"/>
                      <a:gd name="connsiteY2" fmla="*/ 171928 h 201569"/>
                      <a:gd name="connsiteX3" fmla="*/ 21690 w 467149"/>
                      <a:gd name="connsiteY3" fmla="*/ 171928 h 201569"/>
                      <a:gd name="connsiteX4" fmla="*/ 426 w 467149"/>
                      <a:gd name="connsiteY4" fmla="*/ 36597 h 201569"/>
                      <a:gd name="connsiteX0" fmla="*/ 426 w 467149"/>
                      <a:gd name="connsiteY0" fmla="*/ 7020 h 171992"/>
                      <a:gd name="connsiteX1" fmla="*/ 300463 w 467149"/>
                      <a:gd name="connsiteY1" fmla="*/ 38761 h 171992"/>
                      <a:gd name="connsiteX2" fmla="*/ 445885 w 467149"/>
                      <a:gd name="connsiteY2" fmla="*/ 7020 h 171992"/>
                      <a:gd name="connsiteX3" fmla="*/ 467149 w 467149"/>
                      <a:gd name="connsiteY3" fmla="*/ 142351 h 171992"/>
                      <a:gd name="connsiteX4" fmla="*/ 21690 w 467149"/>
                      <a:gd name="connsiteY4" fmla="*/ 142351 h 171992"/>
                      <a:gd name="connsiteX5" fmla="*/ 426 w 467149"/>
                      <a:gd name="connsiteY5" fmla="*/ 7020 h 171992"/>
                      <a:gd name="connsiteX0" fmla="*/ 426 w 474537"/>
                      <a:gd name="connsiteY0" fmla="*/ 7020 h 149349"/>
                      <a:gd name="connsiteX1" fmla="*/ 300463 w 474537"/>
                      <a:gd name="connsiteY1" fmla="*/ 38761 h 149349"/>
                      <a:gd name="connsiteX2" fmla="*/ 445885 w 474537"/>
                      <a:gd name="connsiteY2" fmla="*/ 7020 h 149349"/>
                      <a:gd name="connsiteX3" fmla="*/ 467149 w 474537"/>
                      <a:gd name="connsiteY3" fmla="*/ 142351 h 149349"/>
                      <a:gd name="connsiteX4" fmla="*/ 21690 w 474537"/>
                      <a:gd name="connsiteY4" fmla="*/ 142351 h 149349"/>
                      <a:gd name="connsiteX5" fmla="*/ 426 w 474537"/>
                      <a:gd name="connsiteY5" fmla="*/ 7020 h 149349"/>
                      <a:gd name="connsiteX0" fmla="*/ 7036 w 483957"/>
                      <a:gd name="connsiteY0" fmla="*/ 7020 h 176874"/>
                      <a:gd name="connsiteX1" fmla="*/ 307073 w 483957"/>
                      <a:gd name="connsiteY1" fmla="*/ 38761 h 176874"/>
                      <a:gd name="connsiteX2" fmla="*/ 452495 w 483957"/>
                      <a:gd name="connsiteY2" fmla="*/ 7020 h 176874"/>
                      <a:gd name="connsiteX3" fmla="*/ 473759 w 483957"/>
                      <a:gd name="connsiteY3" fmla="*/ 142351 h 176874"/>
                      <a:gd name="connsiteX4" fmla="*/ 323742 w 483957"/>
                      <a:gd name="connsiteY4" fmla="*/ 176874 h 176874"/>
                      <a:gd name="connsiteX5" fmla="*/ 28300 w 483957"/>
                      <a:gd name="connsiteY5" fmla="*/ 142351 h 176874"/>
                      <a:gd name="connsiteX6" fmla="*/ 7036 w 483957"/>
                      <a:gd name="connsiteY6" fmla="*/ 7020 h 176874"/>
                      <a:gd name="connsiteX0" fmla="*/ 0 w 476921"/>
                      <a:gd name="connsiteY0" fmla="*/ 7020 h 177315"/>
                      <a:gd name="connsiteX1" fmla="*/ 300037 w 476921"/>
                      <a:gd name="connsiteY1" fmla="*/ 38761 h 177315"/>
                      <a:gd name="connsiteX2" fmla="*/ 445459 w 476921"/>
                      <a:gd name="connsiteY2" fmla="*/ 7020 h 177315"/>
                      <a:gd name="connsiteX3" fmla="*/ 466723 w 476921"/>
                      <a:gd name="connsiteY3" fmla="*/ 142351 h 177315"/>
                      <a:gd name="connsiteX4" fmla="*/ 316706 w 476921"/>
                      <a:gd name="connsiteY4" fmla="*/ 176874 h 177315"/>
                      <a:gd name="connsiteX5" fmla="*/ 104774 w 476921"/>
                      <a:gd name="connsiteY5" fmla="*/ 143536 h 177315"/>
                      <a:gd name="connsiteX6" fmla="*/ 21264 w 476921"/>
                      <a:gd name="connsiteY6" fmla="*/ 142351 h 177315"/>
                      <a:gd name="connsiteX7" fmla="*/ 0 w 476921"/>
                      <a:gd name="connsiteY7" fmla="*/ 7020 h 177315"/>
                      <a:gd name="connsiteX0" fmla="*/ 7221 w 484142"/>
                      <a:gd name="connsiteY0" fmla="*/ 10380 h 180675"/>
                      <a:gd name="connsiteX1" fmla="*/ 307258 w 484142"/>
                      <a:gd name="connsiteY1" fmla="*/ 42121 h 180675"/>
                      <a:gd name="connsiteX2" fmla="*/ 452680 w 484142"/>
                      <a:gd name="connsiteY2" fmla="*/ 10380 h 180675"/>
                      <a:gd name="connsiteX3" fmla="*/ 473944 w 484142"/>
                      <a:gd name="connsiteY3" fmla="*/ 145711 h 180675"/>
                      <a:gd name="connsiteX4" fmla="*/ 323927 w 484142"/>
                      <a:gd name="connsiteY4" fmla="*/ 180234 h 180675"/>
                      <a:gd name="connsiteX5" fmla="*/ 111995 w 484142"/>
                      <a:gd name="connsiteY5" fmla="*/ 146896 h 180675"/>
                      <a:gd name="connsiteX6" fmla="*/ 28485 w 484142"/>
                      <a:gd name="connsiteY6" fmla="*/ 145711 h 180675"/>
                      <a:gd name="connsiteX7" fmla="*/ 7221 w 484142"/>
                      <a:gd name="connsiteY7" fmla="*/ 10380 h 180675"/>
                      <a:gd name="connsiteX0" fmla="*/ 5770 w 494597"/>
                      <a:gd name="connsiteY0" fmla="*/ 11254 h 174405"/>
                      <a:gd name="connsiteX1" fmla="*/ 317713 w 494597"/>
                      <a:gd name="connsiteY1" fmla="*/ 35851 h 174405"/>
                      <a:gd name="connsiteX2" fmla="*/ 463135 w 494597"/>
                      <a:gd name="connsiteY2" fmla="*/ 4110 h 174405"/>
                      <a:gd name="connsiteX3" fmla="*/ 484399 w 494597"/>
                      <a:gd name="connsiteY3" fmla="*/ 139441 h 174405"/>
                      <a:gd name="connsiteX4" fmla="*/ 334382 w 494597"/>
                      <a:gd name="connsiteY4" fmla="*/ 173964 h 174405"/>
                      <a:gd name="connsiteX5" fmla="*/ 122450 w 494597"/>
                      <a:gd name="connsiteY5" fmla="*/ 140626 h 174405"/>
                      <a:gd name="connsiteX6" fmla="*/ 38940 w 494597"/>
                      <a:gd name="connsiteY6" fmla="*/ 139441 h 174405"/>
                      <a:gd name="connsiteX7" fmla="*/ 5770 w 494597"/>
                      <a:gd name="connsiteY7" fmla="*/ 11254 h 1744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4597" h="174405">
                        <a:moveTo>
                          <a:pt x="5770" y="11254"/>
                        </a:moveTo>
                        <a:cubicBezTo>
                          <a:pt x="24875" y="-24331"/>
                          <a:pt x="243470" y="35851"/>
                          <a:pt x="317713" y="35851"/>
                        </a:cubicBezTo>
                        <a:cubicBezTo>
                          <a:pt x="391956" y="35851"/>
                          <a:pt x="435354" y="-13155"/>
                          <a:pt x="463135" y="4110"/>
                        </a:cubicBezTo>
                        <a:cubicBezTo>
                          <a:pt x="490916" y="21375"/>
                          <a:pt x="505858" y="111132"/>
                          <a:pt x="484399" y="139441"/>
                        </a:cubicBezTo>
                        <a:cubicBezTo>
                          <a:pt x="462940" y="167750"/>
                          <a:pt x="396294" y="169401"/>
                          <a:pt x="334382" y="173964"/>
                        </a:cubicBezTo>
                        <a:cubicBezTo>
                          <a:pt x="272470" y="178527"/>
                          <a:pt x="171690" y="146380"/>
                          <a:pt x="122450" y="140626"/>
                        </a:cubicBezTo>
                        <a:cubicBezTo>
                          <a:pt x="73210" y="134872"/>
                          <a:pt x="58387" y="161003"/>
                          <a:pt x="38940" y="139441"/>
                        </a:cubicBezTo>
                        <a:cubicBezTo>
                          <a:pt x="19493" y="117879"/>
                          <a:pt x="-13335" y="46839"/>
                          <a:pt x="5770" y="1125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2A73C37E-F76F-4556-9FE4-E8299FCAD66F}"/>
                      </a:ext>
                    </a:extLst>
                  </p:cNvPr>
                  <p:cNvSpPr/>
                  <p:nvPr/>
                </p:nvSpPr>
                <p:spPr>
                  <a:xfrm rot="9587329">
                    <a:off x="4003042" y="5777496"/>
                    <a:ext cx="583405" cy="341363"/>
                  </a:xfrm>
                  <a:custGeom>
                    <a:avLst/>
                    <a:gdLst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347784 w 583405"/>
                      <a:gd name="connsiteY11" fmla="*/ 166128 h 341363"/>
                      <a:gd name="connsiteX12" fmla="*/ 351432 w 583405"/>
                      <a:gd name="connsiteY12" fmla="*/ 168659 h 341363"/>
                      <a:gd name="connsiteX13" fmla="*/ 395727 w 583405"/>
                      <a:gd name="connsiteY13" fmla="*/ 191767 h 341363"/>
                      <a:gd name="connsiteX14" fmla="*/ 513814 w 583405"/>
                      <a:gd name="connsiteY14" fmla="*/ 204160 h 341363"/>
                      <a:gd name="connsiteX15" fmla="*/ 490041 w 583405"/>
                      <a:gd name="connsiteY15" fmla="*/ 339618 h 341363"/>
                      <a:gd name="connsiteX16" fmla="*/ 362423 w 583405"/>
                      <a:gd name="connsiteY16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347784 w 583405"/>
                      <a:gd name="connsiteY11" fmla="*/ 166128 h 341363"/>
                      <a:gd name="connsiteX12" fmla="*/ 174663 w 583405"/>
                      <a:gd name="connsiteY12" fmla="*/ 111194 h 341363"/>
                      <a:gd name="connsiteX13" fmla="*/ 395727 w 583405"/>
                      <a:gd name="connsiteY13" fmla="*/ 191767 h 341363"/>
                      <a:gd name="connsiteX14" fmla="*/ 513814 w 583405"/>
                      <a:gd name="connsiteY14" fmla="*/ 204160 h 341363"/>
                      <a:gd name="connsiteX15" fmla="*/ 490041 w 583405"/>
                      <a:gd name="connsiteY15" fmla="*/ 339618 h 341363"/>
                      <a:gd name="connsiteX16" fmla="*/ 362423 w 583405"/>
                      <a:gd name="connsiteY16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174663 w 583405"/>
                      <a:gd name="connsiteY11" fmla="*/ 111194 h 341363"/>
                      <a:gd name="connsiteX12" fmla="*/ 395727 w 583405"/>
                      <a:gd name="connsiteY12" fmla="*/ 191767 h 341363"/>
                      <a:gd name="connsiteX13" fmla="*/ 513814 w 583405"/>
                      <a:gd name="connsiteY13" fmla="*/ 204160 h 341363"/>
                      <a:gd name="connsiteX14" fmla="*/ 490041 w 583405"/>
                      <a:gd name="connsiteY14" fmla="*/ 339618 h 341363"/>
                      <a:gd name="connsiteX15" fmla="*/ 362423 w 583405"/>
                      <a:gd name="connsiteY15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174663 w 583405"/>
                      <a:gd name="connsiteY11" fmla="*/ 111194 h 341363"/>
                      <a:gd name="connsiteX12" fmla="*/ 395727 w 583405"/>
                      <a:gd name="connsiteY12" fmla="*/ 191767 h 341363"/>
                      <a:gd name="connsiteX13" fmla="*/ 513814 w 583405"/>
                      <a:gd name="connsiteY13" fmla="*/ 204160 h 341363"/>
                      <a:gd name="connsiteX14" fmla="*/ 490041 w 583405"/>
                      <a:gd name="connsiteY14" fmla="*/ 339618 h 341363"/>
                      <a:gd name="connsiteX15" fmla="*/ 362423 w 583405"/>
                      <a:gd name="connsiteY15" fmla="*/ 315039 h 341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3405" h="341363">
                        <a:moveTo>
                          <a:pt x="362423" y="315039"/>
                        </a:moveTo>
                        <a:cubicBezTo>
                          <a:pt x="300846" y="295929"/>
                          <a:pt x="194354" y="210177"/>
                          <a:pt x="135387" y="184734"/>
                        </a:cubicBezTo>
                        <a:cubicBezTo>
                          <a:pt x="76420" y="159292"/>
                          <a:pt x="25787" y="188686"/>
                          <a:pt x="8622" y="162384"/>
                        </a:cubicBezTo>
                        <a:cubicBezTo>
                          <a:pt x="-8543" y="136082"/>
                          <a:pt x="194" y="42383"/>
                          <a:pt x="32396" y="26926"/>
                        </a:cubicBezTo>
                        <a:lnTo>
                          <a:pt x="33378" y="26810"/>
                        </a:lnTo>
                        <a:lnTo>
                          <a:pt x="35466" y="21322"/>
                        </a:lnTo>
                        <a:cubicBezTo>
                          <a:pt x="46940" y="9778"/>
                          <a:pt x="120966" y="-2038"/>
                          <a:pt x="163717" y="298"/>
                        </a:cubicBezTo>
                        <a:cubicBezTo>
                          <a:pt x="228105" y="-3042"/>
                          <a:pt x="357665" y="40639"/>
                          <a:pt x="421791" y="44143"/>
                        </a:cubicBezTo>
                        <a:cubicBezTo>
                          <a:pt x="485917" y="47647"/>
                          <a:pt x="523277" y="2570"/>
                          <a:pt x="548472" y="21322"/>
                        </a:cubicBezTo>
                        <a:cubicBezTo>
                          <a:pt x="573667" y="40074"/>
                          <a:pt x="597839" y="131022"/>
                          <a:pt x="572961" y="156653"/>
                        </a:cubicBezTo>
                        <a:cubicBezTo>
                          <a:pt x="548083" y="182284"/>
                          <a:pt x="465520" y="179972"/>
                          <a:pt x="399202" y="175111"/>
                        </a:cubicBezTo>
                        <a:cubicBezTo>
                          <a:pt x="324356" y="153805"/>
                          <a:pt x="224805" y="103105"/>
                          <a:pt x="174663" y="111194"/>
                        </a:cubicBezTo>
                        <a:cubicBezTo>
                          <a:pt x="124521" y="119283"/>
                          <a:pt x="339202" y="176273"/>
                          <a:pt x="395727" y="191767"/>
                        </a:cubicBezTo>
                        <a:cubicBezTo>
                          <a:pt x="452252" y="207261"/>
                          <a:pt x="498096" y="179518"/>
                          <a:pt x="513814" y="204160"/>
                        </a:cubicBezTo>
                        <a:cubicBezTo>
                          <a:pt x="529533" y="228802"/>
                          <a:pt x="504797" y="332749"/>
                          <a:pt x="490041" y="339618"/>
                        </a:cubicBezTo>
                        <a:cubicBezTo>
                          <a:pt x="475284" y="346487"/>
                          <a:pt x="401734" y="332001"/>
                          <a:pt x="362423" y="31503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50CA3067-A951-41AE-8DFE-8E9E87EDE5D9}"/>
                      </a:ext>
                    </a:extLst>
                  </p:cNvPr>
                  <p:cNvSpPr/>
                  <p:nvPr/>
                </p:nvSpPr>
                <p:spPr>
                  <a:xfrm rot="1131373">
                    <a:off x="4187455" y="5791986"/>
                    <a:ext cx="756790" cy="17818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6790" h="178189">
                        <a:moveTo>
                          <a:pt x="181636" y="298"/>
                        </a:moveTo>
                        <a:cubicBezTo>
                          <a:pt x="269875" y="-3042"/>
                          <a:pt x="447429" y="40639"/>
                          <a:pt x="535309" y="44143"/>
                        </a:cubicBezTo>
                        <a:cubicBezTo>
                          <a:pt x="623189" y="47647"/>
                          <a:pt x="674389" y="2570"/>
                          <a:pt x="708917" y="21322"/>
                        </a:cubicBezTo>
                        <a:cubicBezTo>
                          <a:pt x="743445" y="40074"/>
                          <a:pt x="776571" y="131022"/>
                          <a:pt x="742477" y="156653"/>
                        </a:cubicBezTo>
                        <a:cubicBezTo>
                          <a:pt x="708383" y="182284"/>
                          <a:pt x="595236" y="179972"/>
                          <a:pt x="504352" y="175111"/>
                        </a:cubicBezTo>
                        <a:cubicBezTo>
                          <a:pt x="413468" y="170250"/>
                          <a:pt x="274656" y="126594"/>
                          <a:pt x="197170" y="127486"/>
                        </a:cubicBezTo>
                        <a:cubicBezTo>
                          <a:pt x="119684" y="128378"/>
                          <a:pt x="71318" y="174347"/>
                          <a:pt x="39436" y="156653"/>
                        </a:cubicBezTo>
                        <a:cubicBezTo>
                          <a:pt x="7554" y="138959"/>
                          <a:pt x="-9849" y="32866"/>
                          <a:pt x="5876" y="21322"/>
                        </a:cubicBezTo>
                        <a:cubicBezTo>
                          <a:pt x="21601" y="9778"/>
                          <a:pt x="123049" y="-2038"/>
                          <a:pt x="181636" y="29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D03A8E6B-6F2C-4483-99C8-2BAD81DA16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69076" y="5778827"/>
                    <a:ext cx="640095" cy="204505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77579" h="181504">
                        <a:moveTo>
                          <a:pt x="220823" y="9615"/>
                        </a:moveTo>
                        <a:cubicBezTo>
                          <a:pt x="309062" y="6275"/>
                          <a:pt x="443223" y="43616"/>
                          <a:pt x="531103" y="47120"/>
                        </a:cubicBezTo>
                        <a:cubicBezTo>
                          <a:pt x="618983" y="50624"/>
                          <a:pt x="715986" y="13649"/>
                          <a:pt x="753889" y="32753"/>
                        </a:cubicBezTo>
                        <a:cubicBezTo>
                          <a:pt x="791792" y="51857"/>
                          <a:pt x="777187" y="147736"/>
                          <a:pt x="758521" y="161744"/>
                        </a:cubicBezTo>
                        <a:cubicBezTo>
                          <a:pt x="739855" y="175752"/>
                          <a:pt x="611280" y="185063"/>
                          <a:pt x="520396" y="180202"/>
                        </a:cubicBezTo>
                        <a:cubicBezTo>
                          <a:pt x="429512" y="175341"/>
                          <a:pt x="290700" y="135912"/>
                          <a:pt x="213214" y="136804"/>
                        </a:cubicBezTo>
                        <a:cubicBezTo>
                          <a:pt x="135728" y="137696"/>
                          <a:pt x="58434" y="172040"/>
                          <a:pt x="26552" y="151176"/>
                        </a:cubicBezTo>
                        <a:cubicBezTo>
                          <a:pt x="-5330" y="130312"/>
                          <a:pt x="-10459" y="35213"/>
                          <a:pt x="21920" y="11619"/>
                        </a:cubicBezTo>
                        <a:cubicBezTo>
                          <a:pt x="54299" y="-11975"/>
                          <a:pt x="162236" y="7279"/>
                          <a:pt x="220823" y="961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0" name="フリーフォーム: 図形 1079">
                    <a:extLst>
                      <a:ext uri="{FF2B5EF4-FFF2-40B4-BE49-F238E27FC236}">
                        <a16:creationId xmlns:a16="http://schemas.microsoft.com/office/drawing/2014/main" id="{B119A6BE-79C4-43DB-8F55-5E8C212426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47799" y="5688445"/>
                    <a:ext cx="698785" cy="162963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1" name="フリーフォーム: 図形 1080">
                    <a:extLst>
                      <a:ext uri="{FF2B5EF4-FFF2-40B4-BE49-F238E27FC236}">
                        <a16:creationId xmlns:a16="http://schemas.microsoft.com/office/drawing/2014/main" id="{FBB699D9-E5BE-4642-922F-EBFD955FDDAE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4174372" y="6003445"/>
                    <a:ext cx="587117" cy="182034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  <a:gd name="connsiteX0" fmla="*/ 238226 w 819024"/>
                      <a:gd name="connsiteY0" fmla="*/ 449 h 223639"/>
                      <a:gd name="connsiteX1" fmla="*/ 551828 w 819024"/>
                      <a:gd name="connsiteY1" fmla="*/ 73060 h 223639"/>
                      <a:gd name="connsiteX2" fmla="*/ 810903 w 819024"/>
                      <a:gd name="connsiteY2" fmla="*/ 64545 h 223639"/>
                      <a:gd name="connsiteX3" fmla="*/ 734583 w 819024"/>
                      <a:gd name="connsiteY3" fmla="*/ 214014 h 223639"/>
                      <a:gd name="connsiteX4" fmla="*/ 541121 w 819024"/>
                      <a:gd name="connsiteY4" fmla="*/ 206142 h 223639"/>
                      <a:gd name="connsiteX5" fmla="*/ 233939 w 819024"/>
                      <a:gd name="connsiteY5" fmla="*/ 162744 h 223639"/>
                      <a:gd name="connsiteX6" fmla="*/ 105898 w 819024"/>
                      <a:gd name="connsiteY6" fmla="*/ 182966 h 223639"/>
                      <a:gd name="connsiteX7" fmla="*/ 3564 w 819024"/>
                      <a:gd name="connsiteY7" fmla="*/ 34633 h 223639"/>
                      <a:gd name="connsiteX8" fmla="*/ 238226 w 819024"/>
                      <a:gd name="connsiteY8" fmla="*/ 449 h 223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024" h="223639">
                        <a:moveTo>
                          <a:pt x="238226" y="449"/>
                        </a:moveTo>
                        <a:cubicBezTo>
                          <a:pt x="326465" y="-2891"/>
                          <a:pt x="463948" y="69556"/>
                          <a:pt x="551828" y="73060"/>
                        </a:cubicBezTo>
                        <a:cubicBezTo>
                          <a:pt x="639708" y="76564"/>
                          <a:pt x="780444" y="41053"/>
                          <a:pt x="810903" y="64545"/>
                        </a:cubicBezTo>
                        <a:cubicBezTo>
                          <a:pt x="841362" y="88037"/>
                          <a:pt x="779547" y="190415"/>
                          <a:pt x="734583" y="214014"/>
                        </a:cubicBezTo>
                        <a:cubicBezTo>
                          <a:pt x="689619" y="237613"/>
                          <a:pt x="632005" y="211003"/>
                          <a:pt x="541121" y="206142"/>
                        </a:cubicBezTo>
                        <a:cubicBezTo>
                          <a:pt x="450237" y="201281"/>
                          <a:pt x="311425" y="161852"/>
                          <a:pt x="233939" y="162744"/>
                        </a:cubicBezTo>
                        <a:cubicBezTo>
                          <a:pt x="156453" y="163636"/>
                          <a:pt x="144294" y="204318"/>
                          <a:pt x="105898" y="182966"/>
                        </a:cubicBezTo>
                        <a:cubicBezTo>
                          <a:pt x="67502" y="161614"/>
                          <a:pt x="-18491" y="65052"/>
                          <a:pt x="3564" y="34633"/>
                        </a:cubicBezTo>
                        <a:cubicBezTo>
                          <a:pt x="25619" y="4214"/>
                          <a:pt x="179639" y="-1887"/>
                          <a:pt x="238226" y="4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00" name="グループ化 1099">
            <a:extLst>
              <a:ext uri="{FF2B5EF4-FFF2-40B4-BE49-F238E27FC236}">
                <a16:creationId xmlns:a16="http://schemas.microsoft.com/office/drawing/2014/main" id="{14FF3D21-6816-4A39-9AE1-63028BC4DAD1}"/>
              </a:ext>
            </a:extLst>
          </p:cNvPr>
          <p:cNvGrpSpPr/>
          <p:nvPr/>
        </p:nvGrpSpPr>
        <p:grpSpPr>
          <a:xfrm>
            <a:off x="213694" y="3252627"/>
            <a:ext cx="1504577" cy="1089178"/>
            <a:chOff x="2843948" y="2511639"/>
            <a:chExt cx="2562286" cy="1854863"/>
          </a:xfrm>
        </p:grpSpPr>
        <p:grpSp>
          <p:nvGrpSpPr>
            <p:cNvPr id="1101" name="グループ化 1100">
              <a:extLst>
                <a:ext uri="{FF2B5EF4-FFF2-40B4-BE49-F238E27FC236}">
                  <a16:creationId xmlns:a16="http://schemas.microsoft.com/office/drawing/2014/main" id="{84C13957-1EA6-46AF-87E2-D2898CA127EF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EBD80AB4-6E78-4B23-A7FF-E87D596935A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D82ADA3B-B7AE-4721-9807-84D9D90F159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15450EF9-372E-4550-B897-5E64C1CC843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75E94B57-F2BE-4304-BFAA-7D1EF615922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8C524F0B-9ED1-4D11-AC2A-1C11D8B6493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7C5CD0EE-59CE-452C-A134-CACE1CEC4D8F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34D111A2-7896-4EAC-BB56-F392D6E20703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124" name="楕円 916">
                  <a:extLst>
                    <a:ext uri="{FF2B5EF4-FFF2-40B4-BE49-F238E27FC236}">
                      <a16:creationId xmlns:a16="http://schemas.microsoft.com/office/drawing/2014/main" id="{22DE115A-0562-4D67-B82A-ABD59EBD4ECC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D7A81C3B-CAC3-47F1-8E80-A59ECA8E3926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38715716-0A17-4F39-BCDC-BF4F58D246C8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月 1122">
                <a:extLst>
                  <a:ext uri="{FF2B5EF4-FFF2-40B4-BE49-F238E27FC236}">
                    <a16:creationId xmlns:a16="http://schemas.microsoft.com/office/drawing/2014/main" id="{EB9F8188-921E-4D5B-89F0-AC3855D2B275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6DD7EA2B-B058-4EB4-8050-32DE3A039CD3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B1C10E5C-49FB-48BB-A81B-B130D518F3FA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119" name="楕円 916">
                  <a:extLst>
                    <a:ext uri="{FF2B5EF4-FFF2-40B4-BE49-F238E27FC236}">
                      <a16:creationId xmlns:a16="http://schemas.microsoft.com/office/drawing/2014/main" id="{8B574FB2-7E9F-4B3F-8B94-006BCD1DE297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EBA23348-A10A-4CAD-A634-B7B1F54F5255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21267BA0-B61A-4908-B03B-AE2D492CA831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8" name="月 1117">
                <a:extLst>
                  <a:ext uri="{FF2B5EF4-FFF2-40B4-BE49-F238E27FC236}">
                    <a16:creationId xmlns:a16="http://schemas.microsoft.com/office/drawing/2014/main" id="{782531D4-B66C-4028-9907-915D50CFA6CF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994DE463-A9FB-45E0-9505-AAC55C86316A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F3A4A845-138F-4F10-9D14-5DE61FD3AB32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114" name="楕円 916">
                  <a:extLst>
                    <a:ext uri="{FF2B5EF4-FFF2-40B4-BE49-F238E27FC236}">
                      <a16:creationId xmlns:a16="http://schemas.microsoft.com/office/drawing/2014/main" id="{31F01B2A-B32C-4A59-B5A7-09C777749ED6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6B28A586-ED28-4E1C-BEF0-F2DF11DD3F3A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E0A4F2ED-F2D4-44D8-BDCA-AD0734492957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3" name="月 1112">
                <a:extLst>
                  <a:ext uri="{FF2B5EF4-FFF2-40B4-BE49-F238E27FC236}">
                    <a16:creationId xmlns:a16="http://schemas.microsoft.com/office/drawing/2014/main" id="{089ECC46-7DCF-4F2A-A1C2-556887577C26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EF526A2B-7EAB-4122-9134-E02319EFAEA6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BB216603-BFFF-489D-A9C4-38F4034B9C8E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109" name="楕円 916">
                  <a:extLst>
                    <a:ext uri="{FF2B5EF4-FFF2-40B4-BE49-F238E27FC236}">
                      <a16:creationId xmlns:a16="http://schemas.microsoft.com/office/drawing/2014/main" id="{3ACB190B-2D42-4AB8-9979-034A43FE9F2E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99D8F9D2-74D6-440E-A586-E8D0885B3122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E6FD5F1-8631-49A2-B003-3E966F4EAD90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8" name="月 1107">
                <a:extLst>
                  <a:ext uri="{FF2B5EF4-FFF2-40B4-BE49-F238E27FC236}">
                    <a16:creationId xmlns:a16="http://schemas.microsoft.com/office/drawing/2014/main" id="{54F5C4E5-FBFF-47E9-A8A6-4865BEF18914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31" name="グループ化 1130">
            <a:extLst>
              <a:ext uri="{FF2B5EF4-FFF2-40B4-BE49-F238E27FC236}">
                <a16:creationId xmlns:a16="http://schemas.microsoft.com/office/drawing/2014/main" id="{11408021-4A10-4413-937C-2CC4627F55E7}"/>
              </a:ext>
            </a:extLst>
          </p:cNvPr>
          <p:cNvGrpSpPr/>
          <p:nvPr/>
        </p:nvGrpSpPr>
        <p:grpSpPr>
          <a:xfrm>
            <a:off x="167518" y="5469525"/>
            <a:ext cx="1504577" cy="902352"/>
            <a:chOff x="3451020" y="207638"/>
            <a:chExt cx="2562286" cy="1536699"/>
          </a:xfrm>
        </p:grpSpPr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126950DD-456F-437A-8715-AACBFFC0CA44}"/>
                </a:ext>
              </a:extLst>
            </p:cNvPr>
            <p:cNvGrpSpPr/>
            <p:nvPr/>
          </p:nvGrpSpPr>
          <p:grpSpPr>
            <a:xfrm>
              <a:off x="3451020" y="207638"/>
              <a:ext cx="2562286" cy="1536699"/>
              <a:chOff x="746064" y="1894185"/>
              <a:chExt cx="2562286" cy="1536699"/>
            </a:xfrm>
          </p:grpSpPr>
          <p:grpSp>
            <p:nvGrpSpPr>
              <p:cNvPr id="1211" name="グループ化 1210">
                <a:extLst>
                  <a:ext uri="{FF2B5EF4-FFF2-40B4-BE49-F238E27FC236}">
                    <a16:creationId xmlns:a16="http://schemas.microsoft.com/office/drawing/2014/main" id="{D01FFF3D-5761-486B-A611-48E7D168BCA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006EB2D4-E4C3-45AE-BBA3-0050D1B4402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楕円 1214">
                  <a:extLst>
                    <a:ext uri="{FF2B5EF4-FFF2-40B4-BE49-F238E27FC236}">
                      <a16:creationId xmlns:a16="http://schemas.microsoft.com/office/drawing/2014/main" id="{D3DE88DF-7499-43A5-9D78-AA4621A73D2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A8304068-611E-4126-9632-FE6CA2E9F21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3622A117-BD37-4AF0-AAE5-AA0C36B9EA9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29E2B6A1-85EF-40B7-8739-3C569000BC96}"/>
                </a:ext>
              </a:extLst>
            </p:cNvPr>
            <p:cNvGrpSpPr/>
            <p:nvPr/>
          </p:nvGrpSpPr>
          <p:grpSpPr>
            <a:xfrm rot="3600000">
              <a:off x="4698876" y="19073"/>
              <a:ext cx="290286" cy="1591662"/>
              <a:chOff x="4449183" y="1189938"/>
              <a:chExt cx="689554" cy="3780886"/>
            </a:xfrm>
          </p:grpSpPr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FE0F1662-FFD3-4829-BC07-2BC898630D43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1208" name="楕円 278">
                  <a:extLst>
                    <a:ext uri="{FF2B5EF4-FFF2-40B4-BE49-F238E27FC236}">
                      <a16:creationId xmlns:a16="http://schemas.microsoft.com/office/drawing/2014/main" id="{B1F05226-9FAA-4A02-BA1E-FBD1753DA8DA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9" name="楕円 278">
                  <a:extLst>
                    <a:ext uri="{FF2B5EF4-FFF2-40B4-BE49-F238E27FC236}">
                      <a16:creationId xmlns:a16="http://schemas.microsoft.com/office/drawing/2014/main" id="{DE319DD4-4120-435D-A729-745335401CE9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楕円 278">
                  <a:extLst>
                    <a:ext uri="{FF2B5EF4-FFF2-40B4-BE49-F238E27FC236}">
                      <a16:creationId xmlns:a16="http://schemas.microsoft.com/office/drawing/2014/main" id="{0C299ED6-0112-4BB6-B0D9-198E16FE40FB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DC05CE6C-66CB-427B-9972-C2FF23A6FD68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9" name="楕円 278">
                <a:extLst>
                  <a:ext uri="{FF2B5EF4-FFF2-40B4-BE49-F238E27FC236}">
                    <a16:creationId xmlns:a16="http://schemas.microsoft.com/office/drawing/2014/main" id="{9E8BACE2-E7CB-464D-95A5-3E00A43E7ECF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0" name="楕円 278">
                <a:extLst>
                  <a:ext uri="{FF2B5EF4-FFF2-40B4-BE49-F238E27FC236}">
                    <a16:creationId xmlns:a16="http://schemas.microsoft.com/office/drawing/2014/main" id="{83C4E61E-EB6B-4195-8EF2-7BA74BD090B6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1" name="楕円 278">
                <a:extLst>
                  <a:ext uri="{FF2B5EF4-FFF2-40B4-BE49-F238E27FC236}">
                    <a16:creationId xmlns:a16="http://schemas.microsoft.com/office/drawing/2014/main" id="{9ECF5322-A0AC-4828-96EC-A6A13DBC5CF5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6A5BD27-1054-4480-9479-2FBA7ADFB43E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3" name="台形 23">
                <a:extLst>
                  <a:ext uri="{FF2B5EF4-FFF2-40B4-BE49-F238E27FC236}">
                    <a16:creationId xmlns:a16="http://schemas.microsoft.com/office/drawing/2014/main" id="{572E3158-505C-498A-9C6B-3E4ADE1A717E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4" name="楕円 278">
                <a:extLst>
                  <a:ext uri="{FF2B5EF4-FFF2-40B4-BE49-F238E27FC236}">
                    <a16:creationId xmlns:a16="http://schemas.microsoft.com/office/drawing/2014/main" id="{82E01741-A1A9-49E1-9E8C-80136956E86F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5" name="楕円 278">
                <a:extLst>
                  <a:ext uri="{FF2B5EF4-FFF2-40B4-BE49-F238E27FC236}">
                    <a16:creationId xmlns:a16="http://schemas.microsoft.com/office/drawing/2014/main" id="{DD1D95C4-EECF-4A19-B893-A0803648ECF7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6" name="楕円 278">
                <a:extLst>
                  <a:ext uri="{FF2B5EF4-FFF2-40B4-BE49-F238E27FC236}">
                    <a16:creationId xmlns:a16="http://schemas.microsoft.com/office/drawing/2014/main" id="{11347384-8322-4828-B8D3-6BFD63291724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7" name="楕円 278">
                <a:extLst>
                  <a:ext uri="{FF2B5EF4-FFF2-40B4-BE49-F238E27FC236}">
                    <a16:creationId xmlns:a16="http://schemas.microsoft.com/office/drawing/2014/main" id="{22A20D62-24D4-4331-A230-077665A1891A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AE9F44AB-8B3D-450D-838D-8880E7BE4CFF}"/>
                </a:ext>
              </a:extLst>
            </p:cNvPr>
            <p:cNvGrpSpPr/>
            <p:nvPr/>
          </p:nvGrpSpPr>
          <p:grpSpPr>
            <a:xfrm rot="3321879">
              <a:off x="4302237" y="-339826"/>
              <a:ext cx="626697" cy="1870380"/>
              <a:chOff x="2816983" y="539482"/>
              <a:chExt cx="1488677" cy="4442961"/>
            </a:xfrm>
          </p:grpSpPr>
          <p:sp>
            <p:nvSpPr>
              <p:cNvPr id="1174" name="楕円 278">
                <a:extLst>
                  <a:ext uri="{FF2B5EF4-FFF2-40B4-BE49-F238E27FC236}">
                    <a16:creationId xmlns:a16="http://schemas.microsoft.com/office/drawing/2014/main" id="{29F8A55D-5CB1-46F1-AE4D-52E82E493487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5" name="楕円 278">
                <a:extLst>
                  <a:ext uri="{FF2B5EF4-FFF2-40B4-BE49-F238E27FC236}">
                    <a16:creationId xmlns:a16="http://schemas.microsoft.com/office/drawing/2014/main" id="{1C5DA746-7F26-4390-9F5F-83DAB17BEB8C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6" name="楕円 278">
                <a:extLst>
                  <a:ext uri="{FF2B5EF4-FFF2-40B4-BE49-F238E27FC236}">
                    <a16:creationId xmlns:a16="http://schemas.microsoft.com/office/drawing/2014/main" id="{6C693103-FBD5-4D2D-909F-FF5EC91A965C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7" name="楕円 278">
                <a:extLst>
                  <a:ext uri="{FF2B5EF4-FFF2-40B4-BE49-F238E27FC236}">
                    <a16:creationId xmlns:a16="http://schemas.microsoft.com/office/drawing/2014/main" id="{D67805D8-658B-42C1-8D4D-CAF817EDD342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8" name="楕円 278">
                <a:extLst>
                  <a:ext uri="{FF2B5EF4-FFF2-40B4-BE49-F238E27FC236}">
                    <a16:creationId xmlns:a16="http://schemas.microsoft.com/office/drawing/2014/main" id="{C01459B4-5DC0-4D4A-AD84-66CE7152B09C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B914C1E-4B0E-4F4E-ABE5-47238F2648BE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18C9D4F-04FE-4C5C-901C-442DC1E61FF9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0F6D3B3-F84F-4853-B1F1-0729E471FFAB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2" name="台形 23">
                <a:extLst>
                  <a:ext uri="{FF2B5EF4-FFF2-40B4-BE49-F238E27FC236}">
                    <a16:creationId xmlns:a16="http://schemas.microsoft.com/office/drawing/2014/main" id="{2A0A3F88-1F80-49BE-8DC8-084427910C46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3" name="二等辺三角形 1182">
                <a:extLst>
                  <a:ext uri="{FF2B5EF4-FFF2-40B4-BE49-F238E27FC236}">
                    <a16:creationId xmlns:a16="http://schemas.microsoft.com/office/drawing/2014/main" id="{4519E6EF-7BE9-41E1-9FA2-526279DD5596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楕円 278">
                <a:extLst>
                  <a:ext uri="{FF2B5EF4-FFF2-40B4-BE49-F238E27FC236}">
                    <a16:creationId xmlns:a16="http://schemas.microsoft.com/office/drawing/2014/main" id="{9F4BB2BA-56D6-4060-8C3E-D2F43796550B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5" name="楕円 278">
                <a:extLst>
                  <a:ext uri="{FF2B5EF4-FFF2-40B4-BE49-F238E27FC236}">
                    <a16:creationId xmlns:a16="http://schemas.microsoft.com/office/drawing/2014/main" id="{AAFD066E-B872-45CF-ADCA-A2B7892FCE43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6" name="楕円 278">
                <a:extLst>
                  <a:ext uri="{FF2B5EF4-FFF2-40B4-BE49-F238E27FC236}">
                    <a16:creationId xmlns:a16="http://schemas.microsoft.com/office/drawing/2014/main" id="{A35DBE2E-B394-433F-BA6A-9B3FE30EF449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7" name="楕円 278">
                <a:extLst>
                  <a:ext uri="{FF2B5EF4-FFF2-40B4-BE49-F238E27FC236}">
                    <a16:creationId xmlns:a16="http://schemas.microsoft.com/office/drawing/2014/main" id="{03F771CD-37AB-4F02-A5A9-F41B028948AB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8" name="楕円 278">
                <a:extLst>
                  <a:ext uri="{FF2B5EF4-FFF2-40B4-BE49-F238E27FC236}">
                    <a16:creationId xmlns:a16="http://schemas.microsoft.com/office/drawing/2014/main" id="{45F3C849-F3AD-4566-A4CA-9172DB8FD838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9" name="楕円 278">
                <a:extLst>
                  <a:ext uri="{FF2B5EF4-FFF2-40B4-BE49-F238E27FC236}">
                    <a16:creationId xmlns:a16="http://schemas.microsoft.com/office/drawing/2014/main" id="{3B2FED33-B6E6-487F-BDE0-66F46EA15B1C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0" name="楕円 278">
                <a:extLst>
                  <a:ext uri="{FF2B5EF4-FFF2-40B4-BE49-F238E27FC236}">
                    <a16:creationId xmlns:a16="http://schemas.microsoft.com/office/drawing/2014/main" id="{1436046A-F85A-4F6B-94DA-C00A3A5A6191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1" name="楕円 278">
                <a:extLst>
                  <a:ext uri="{FF2B5EF4-FFF2-40B4-BE49-F238E27FC236}">
                    <a16:creationId xmlns:a16="http://schemas.microsoft.com/office/drawing/2014/main" id="{4426801D-2686-4F09-AC76-25F1C5891C22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楕円 278">
                <a:extLst>
                  <a:ext uri="{FF2B5EF4-FFF2-40B4-BE49-F238E27FC236}">
                    <a16:creationId xmlns:a16="http://schemas.microsoft.com/office/drawing/2014/main" id="{E7BE46E1-D0B1-4FDD-8DEE-0F8C875F75F6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3" name="楕円 278">
                <a:extLst>
                  <a:ext uri="{FF2B5EF4-FFF2-40B4-BE49-F238E27FC236}">
                    <a16:creationId xmlns:a16="http://schemas.microsoft.com/office/drawing/2014/main" id="{4CC9A78F-7DA4-413C-A6A9-B54BF901FA2F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4" name="楕円 278">
                <a:extLst>
                  <a:ext uri="{FF2B5EF4-FFF2-40B4-BE49-F238E27FC236}">
                    <a16:creationId xmlns:a16="http://schemas.microsoft.com/office/drawing/2014/main" id="{2B637450-F01B-49CA-A698-1D22F8FCE2CE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5" name="楕円 278">
                <a:extLst>
                  <a:ext uri="{FF2B5EF4-FFF2-40B4-BE49-F238E27FC236}">
                    <a16:creationId xmlns:a16="http://schemas.microsoft.com/office/drawing/2014/main" id="{9BD96675-4EBB-4828-A1B0-DB7F65EA3380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6" name="二等辺三角形 295">
                <a:extLst>
                  <a:ext uri="{FF2B5EF4-FFF2-40B4-BE49-F238E27FC236}">
                    <a16:creationId xmlns:a16="http://schemas.microsoft.com/office/drawing/2014/main" id="{D64976C6-E8FF-47EA-88C2-68D136010781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44B3465D-6596-4394-8EDA-AE7821406634}"/>
                </a:ext>
              </a:extLst>
            </p:cNvPr>
            <p:cNvGrpSpPr/>
            <p:nvPr/>
          </p:nvGrpSpPr>
          <p:grpSpPr>
            <a:xfrm rot="3600000" flipH="1">
              <a:off x="4529186" y="109047"/>
              <a:ext cx="246724" cy="1484649"/>
              <a:chOff x="4449183" y="1189938"/>
              <a:chExt cx="689554" cy="3780886"/>
            </a:xfrm>
          </p:grpSpPr>
          <p:grpSp>
            <p:nvGrpSpPr>
              <p:cNvPr id="1160" name="グループ化 1159">
                <a:extLst>
                  <a:ext uri="{FF2B5EF4-FFF2-40B4-BE49-F238E27FC236}">
                    <a16:creationId xmlns:a16="http://schemas.microsoft.com/office/drawing/2014/main" id="{E4E2EC12-44E0-4003-A943-BA2684C29A1F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1171" name="楕円 278">
                  <a:extLst>
                    <a:ext uri="{FF2B5EF4-FFF2-40B4-BE49-F238E27FC236}">
                      <a16:creationId xmlns:a16="http://schemas.microsoft.com/office/drawing/2014/main" id="{A9D5070E-351A-46DD-994B-C5BAC0D5843C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楕円 278">
                  <a:extLst>
                    <a:ext uri="{FF2B5EF4-FFF2-40B4-BE49-F238E27FC236}">
                      <a16:creationId xmlns:a16="http://schemas.microsoft.com/office/drawing/2014/main" id="{E734FE14-7C3E-4AD7-9178-2F1B80C202B5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3" name="楕円 278">
                  <a:extLst>
                    <a:ext uri="{FF2B5EF4-FFF2-40B4-BE49-F238E27FC236}">
                      <a16:creationId xmlns:a16="http://schemas.microsoft.com/office/drawing/2014/main" id="{30592973-BED8-4B29-A2A7-F1033D6DB8E8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2379888C-02BA-48DB-96CC-468B2D12B04D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楕円 278">
                <a:extLst>
                  <a:ext uri="{FF2B5EF4-FFF2-40B4-BE49-F238E27FC236}">
                    <a16:creationId xmlns:a16="http://schemas.microsoft.com/office/drawing/2014/main" id="{827A9459-194E-471A-BD55-519E8A1035CF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3" name="楕円 278">
                <a:extLst>
                  <a:ext uri="{FF2B5EF4-FFF2-40B4-BE49-F238E27FC236}">
                    <a16:creationId xmlns:a16="http://schemas.microsoft.com/office/drawing/2014/main" id="{F9497D7F-EBC3-4EFD-BBA4-3276701A4F7C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楕円 278">
                <a:extLst>
                  <a:ext uri="{FF2B5EF4-FFF2-40B4-BE49-F238E27FC236}">
                    <a16:creationId xmlns:a16="http://schemas.microsoft.com/office/drawing/2014/main" id="{EE2D9630-4337-46E1-B317-99BCA45DA954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7FD46CE8-1343-4BB6-9B6E-54D28FEDB471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台形 23">
                <a:extLst>
                  <a:ext uri="{FF2B5EF4-FFF2-40B4-BE49-F238E27FC236}">
                    <a16:creationId xmlns:a16="http://schemas.microsoft.com/office/drawing/2014/main" id="{DB35B7C5-EACC-4213-82EF-8A057F8BAEA6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7" name="楕円 278">
                <a:extLst>
                  <a:ext uri="{FF2B5EF4-FFF2-40B4-BE49-F238E27FC236}">
                    <a16:creationId xmlns:a16="http://schemas.microsoft.com/office/drawing/2014/main" id="{210A3040-D9C7-420A-8832-492DC659E2E6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楕円 278">
                <a:extLst>
                  <a:ext uri="{FF2B5EF4-FFF2-40B4-BE49-F238E27FC236}">
                    <a16:creationId xmlns:a16="http://schemas.microsoft.com/office/drawing/2014/main" id="{EBB2DAB4-3A32-42F9-834A-06809643750F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9" name="楕円 278">
                <a:extLst>
                  <a:ext uri="{FF2B5EF4-FFF2-40B4-BE49-F238E27FC236}">
                    <a16:creationId xmlns:a16="http://schemas.microsoft.com/office/drawing/2014/main" id="{113A699F-D50D-454C-8A83-FE2D853C1227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楕円 278">
                <a:extLst>
                  <a:ext uri="{FF2B5EF4-FFF2-40B4-BE49-F238E27FC236}">
                    <a16:creationId xmlns:a16="http://schemas.microsoft.com/office/drawing/2014/main" id="{4CE810B3-301D-4165-92C3-0B73451AA3EB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6" name="グループ化 1135">
              <a:extLst>
                <a:ext uri="{FF2B5EF4-FFF2-40B4-BE49-F238E27FC236}">
                  <a16:creationId xmlns:a16="http://schemas.microsoft.com/office/drawing/2014/main" id="{92E1530F-9091-43E7-BEF8-C7BC44AFB651}"/>
                </a:ext>
              </a:extLst>
            </p:cNvPr>
            <p:cNvGrpSpPr/>
            <p:nvPr/>
          </p:nvGrpSpPr>
          <p:grpSpPr>
            <a:xfrm rot="3889869" flipH="1">
              <a:off x="4828166" y="11324"/>
              <a:ext cx="532652" cy="1744627"/>
              <a:chOff x="2816983" y="539482"/>
              <a:chExt cx="1488677" cy="4442961"/>
            </a:xfrm>
          </p:grpSpPr>
          <p:sp>
            <p:nvSpPr>
              <p:cNvPr id="1137" name="楕円 278">
                <a:extLst>
                  <a:ext uri="{FF2B5EF4-FFF2-40B4-BE49-F238E27FC236}">
                    <a16:creationId xmlns:a16="http://schemas.microsoft.com/office/drawing/2014/main" id="{F1A7181F-0796-4AB3-BD15-4AE863C7AAC3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楕円 278">
                <a:extLst>
                  <a:ext uri="{FF2B5EF4-FFF2-40B4-BE49-F238E27FC236}">
                    <a16:creationId xmlns:a16="http://schemas.microsoft.com/office/drawing/2014/main" id="{5F41DF07-7016-4D12-9F63-028C2B13C55B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楕円 278">
                <a:extLst>
                  <a:ext uri="{FF2B5EF4-FFF2-40B4-BE49-F238E27FC236}">
                    <a16:creationId xmlns:a16="http://schemas.microsoft.com/office/drawing/2014/main" id="{8E091E1D-DFF9-43CA-8F8F-7C29D78E2AA4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0" name="楕円 278">
                <a:extLst>
                  <a:ext uri="{FF2B5EF4-FFF2-40B4-BE49-F238E27FC236}">
                    <a16:creationId xmlns:a16="http://schemas.microsoft.com/office/drawing/2014/main" id="{32A78CB7-524E-4017-9E05-1F2E944318DB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1" name="楕円 278">
                <a:extLst>
                  <a:ext uri="{FF2B5EF4-FFF2-40B4-BE49-F238E27FC236}">
                    <a16:creationId xmlns:a16="http://schemas.microsoft.com/office/drawing/2014/main" id="{0EC349B4-9FE2-4FC7-9E1B-2DE9CD63D801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746C7D88-57E9-43FE-B745-3C50E99411CA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3BEA31E-5FEC-4217-B632-2732588B5946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700E14C-D9C1-45B6-A061-3D468269B687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5" name="台形 23">
                <a:extLst>
                  <a:ext uri="{FF2B5EF4-FFF2-40B4-BE49-F238E27FC236}">
                    <a16:creationId xmlns:a16="http://schemas.microsoft.com/office/drawing/2014/main" id="{822B6996-953E-43BC-971E-4308A37D2168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二等辺三角形 1145">
                <a:extLst>
                  <a:ext uri="{FF2B5EF4-FFF2-40B4-BE49-F238E27FC236}">
                    <a16:creationId xmlns:a16="http://schemas.microsoft.com/office/drawing/2014/main" id="{076F06DC-285B-4C79-96A1-6822A950A40B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楕円 278">
                <a:extLst>
                  <a:ext uri="{FF2B5EF4-FFF2-40B4-BE49-F238E27FC236}">
                    <a16:creationId xmlns:a16="http://schemas.microsoft.com/office/drawing/2014/main" id="{4C000629-2145-4A81-9531-789926B3B501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楕円 278">
                <a:extLst>
                  <a:ext uri="{FF2B5EF4-FFF2-40B4-BE49-F238E27FC236}">
                    <a16:creationId xmlns:a16="http://schemas.microsoft.com/office/drawing/2014/main" id="{C831F2F0-9196-4A0C-A45B-9FD06AEDF2F0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楕円 278">
                <a:extLst>
                  <a:ext uri="{FF2B5EF4-FFF2-40B4-BE49-F238E27FC236}">
                    <a16:creationId xmlns:a16="http://schemas.microsoft.com/office/drawing/2014/main" id="{8AE94640-BA38-4FEB-9A4E-5FA0E91EE6E5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楕円 278">
                <a:extLst>
                  <a:ext uri="{FF2B5EF4-FFF2-40B4-BE49-F238E27FC236}">
                    <a16:creationId xmlns:a16="http://schemas.microsoft.com/office/drawing/2014/main" id="{3B03B85F-0E6B-4CCC-8403-0C881DF53345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楕円 278">
                <a:extLst>
                  <a:ext uri="{FF2B5EF4-FFF2-40B4-BE49-F238E27FC236}">
                    <a16:creationId xmlns:a16="http://schemas.microsoft.com/office/drawing/2014/main" id="{AB3DB964-D391-4FEB-8825-6287DC575B15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楕円 278">
                <a:extLst>
                  <a:ext uri="{FF2B5EF4-FFF2-40B4-BE49-F238E27FC236}">
                    <a16:creationId xmlns:a16="http://schemas.microsoft.com/office/drawing/2014/main" id="{0A472E8F-F509-4F3B-851B-4AEE336C655A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楕円 278">
                <a:extLst>
                  <a:ext uri="{FF2B5EF4-FFF2-40B4-BE49-F238E27FC236}">
                    <a16:creationId xmlns:a16="http://schemas.microsoft.com/office/drawing/2014/main" id="{7180D995-36B0-4050-A97A-5335D8842622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4" name="楕円 278">
                <a:extLst>
                  <a:ext uri="{FF2B5EF4-FFF2-40B4-BE49-F238E27FC236}">
                    <a16:creationId xmlns:a16="http://schemas.microsoft.com/office/drawing/2014/main" id="{4B8702B4-BC22-481E-B1C4-0FE93EB6DD9B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5" name="楕円 278">
                <a:extLst>
                  <a:ext uri="{FF2B5EF4-FFF2-40B4-BE49-F238E27FC236}">
                    <a16:creationId xmlns:a16="http://schemas.microsoft.com/office/drawing/2014/main" id="{6E8F1CE4-FC79-4E2E-AB48-ED0B5260771C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6" name="楕円 278">
                <a:extLst>
                  <a:ext uri="{FF2B5EF4-FFF2-40B4-BE49-F238E27FC236}">
                    <a16:creationId xmlns:a16="http://schemas.microsoft.com/office/drawing/2014/main" id="{ED1DAD19-60B3-470F-AB43-1827E245E548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7" name="楕円 278">
                <a:extLst>
                  <a:ext uri="{FF2B5EF4-FFF2-40B4-BE49-F238E27FC236}">
                    <a16:creationId xmlns:a16="http://schemas.microsoft.com/office/drawing/2014/main" id="{81C7B955-E390-4F08-B347-3680AD5ABF77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8" name="楕円 278">
                <a:extLst>
                  <a:ext uri="{FF2B5EF4-FFF2-40B4-BE49-F238E27FC236}">
                    <a16:creationId xmlns:a16="http://schemas.microsoft.com/office/drawing/2014/main" id="{FF4E73BF-E732-4AB3-9B95-8F9F2AB812D3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9" name="二等辺三角形 295">
                <a:extLst>
                  <a:ext uri="{FF2B5EF4-FFF2-40B4-BE49-F238E27FC236}">
                    <a16:creationId xmlns:a16="http://schemas.microsoft.com/office/drawing/2014/main" id="{74825EF9-D1DF-425B-A34E-B724CA52011C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58" name="テキスト ボックス 1257">
            <a:extLst>
              <a:ext uri="{FF2B5EF4-FFF2-40B4-BE49-F238E27FC236}">
                <a16:creationId xmlns:a16="http://schemas.microsoft.com/office/drawing/2014/main" id="{DC83F3F1-3460-47A7-B5C7-0EFB82B7F46D}"/>
              </a:ext>
            </a:extLst>
          </p:cNvPr>
          <p:cNvSpPr txBox="1"/>
          <p:nvPr/>
        </p:nvSpPr>
        <p:spPr>
          <a:xfrm>
            <a:off x="648834" y="203787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イチゴ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9" name="テキスト ボックス 1258">
            <a:extLst>
              <a:ext uri="{FF2B5EF4-FFF2-40B4-BE49-F238E27FC236}">
                <a16:creationId xmlns:a16="http://schemas.microsoft.com/office/drawing/2014/main" id="{996E558C-6643-495F-AC2C-C3EB68759463}"/>
              </a:ext>
            </a:extLst>
          </p:cNvPr>
          <p:cNvSpPr txBox="1"/>
          <p:nvPr/>
        </p:nvSpPr>
        <p:spPr>
          <a:xfrm rot="20700000">
            <a:off x="1530461" y="92556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とちおとめ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0" name="テキスト ボックス 1259">
            <a:extLst>
              <a:ext uri="{FF2B5EF4-FFF2-40B4-BE49-F238E27FC236}">
                <a16:creationId xmlns:a16="http://schemas.microsoft.com/office/drawing/2014/main" id="{B38180BC-EEA1-400B-88B8-C5528248C980}"/>
              </a:ext>
            </a:extLst>
          </p:cNvPr>
          <p:cNvSpPr txBox="1"/>
          <p:nvPr/>
        </p:nvSpPr>
        <p:spPr>
          <a:xfrm>
            <a:off x="1485071" y="3281880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ニラ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1" name="テキスト ボックス 1260">
            <a:extLst>
              <a:ext uri="{FF2B5EF4-FFF2-40B4-BE49-F238E27FC236}">
                <a16:creationId xmlns:a16="http://schemas.microsoft.com/office/drawing/2014/main" id="{F92B4B4A-B5B0-4AEC-80E8-D9E1C6A481FD}"/>
              </a:ext>
            </a:extLst>
          </p:cNvPr>
          <p:cNvSpPr txBox="1"/>
          <p:nvPr/>
        </p:nvSpPr>
        <p:spPr>
          <a:xfrm>
            <a:off x="667750" y="4387853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2" name="テキスト ボックス 1261">
            <a:extLst>
              <a:ext uri="{FF2B5EF4-FFF2-40B4-BE49-F238E27FC236}">
                <a16:creationId xmlns:a16="http://schemas.microsoft.com/office/drawing/2014/main" id="{DE501343-EBDB-4606-9D39-0A931F3763D1}"/>
              </a:ext>
            </a:extLst>
          </p:cNvPr>
          <p:cNvSpPr txBox="1"/>
          <p:nvPr/>
        </p:nvSpPr>
        <p:spPr>
          <a:xfrm>
            <a:off x="1199085" y="4908211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カンピョウ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3" name="テキスト ボックス 1262">
            <a:extLst>
              <a:ext uri="{FF2B5EF4-FFF2-40B4-BE49-F238E27FC236}">
                <a16:creationId xmlns:a16="http://schemas.microsoft.com/office/drawing/2014/main" id="{D0C5E682-BEB4-4204-BB18-3BD3A0ED9498}"/>
              </a:ext>
            </a:extLst>
          </p:cNvPr>
          <p:cNvSpPr txBox="1"/>
          <p:nvPr/>
        </p:nvSpPr>
        <p:spPr>
          <a:xfrm>
            <a:off x="602570" y="641848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10" name="グループ化 1309">
            <a:extLst>
              <a:ext uri="{FF2B5EF4-FFF2-40B4-BE49-F238E27FC236}">
                <a16:creationId xmlns:a16="http://schemas.microsoft.com/office/drawing/2014/main" id="{EC1A6F17-D08F-48C5-AC02-1CDF44A760F3}"/>
              </a:ext>
            </a:extLst>
          </p:cNvPr>
          <p:cNvGrpSpPr/>
          <p:nvPr/>
        </p:nvGrpSpPr>
        <p:grpSpPr>
          <a:xfrm>
            <a:off x="2660923" y="5245420"/>
            <a:ext cx="938999" cy="519727"/>
            <a:chOff x="3367088" y="3103562"/>
            <a:chExt cx="2686051" cy="1486705"/>
          </a:xfrm>
        </p:grpSpPr>
        <p:sp>
          <p:nvSpPr>
            <p:cNvPr id="1311" name="正方形/長方形 1310">
              <a:extLst>
                <a:ext uri="{FF2B5EF4-FFF2-40B4-BE49-F238E27FC236}">
                  <a16:creationId xmlns:a16="http://schemas.microsoft.com/office/drawing/2014/main" id="{C4B0632B-2FF5-4B6F-8EBA-6B1AAB170E62}"/>
                </a:ext>
              </a:extLst>
            </p:cNvPr>
            <p:cNvSpPr/>
            <p:nvPr/>
          </p:nvSpPr>
          <p:spPr>
            <a:xfrm>
              <a:off x="4043362" y="3697295"/>
              <a:ext cx="1316831" cy="12382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12" name="グループ化 1311">
              <a:extLst>
                <a:ext uri="{FF2B5EF4-FFF2-40B4-BE49-F238E27FC236}">
                  <a16:creationId xmlns:a16="http://schemas.microsoft.com/office/drawing/2014/main" id="{159C05E8-A744-4FAB-9DA0-A28C6CB67AF1}"/>
                </a:ext>
              </a:extLst>
            </p:cNvPr>
            <p:cNvGrpSpPr/>
            <p:nvPr/>
          </p:nvGrpSpPr>
          <p:grpSpPr>
            <a:xfrm>
              <a:off x="4188221" y="3758671"/>
              <a:ext cx="1043786" cy="633646"/>
              <a:chOff x="3819527" y="4259455"/>
              <a:chExt cx="1781174" cy="1081286"/>
            </a:xfrm>
          </p:grpSpPr>
          <p:sp>
            <p:nvSpPr>
              <p:cNvPr id="1348" name="台形 1347">
                <a:extLst>
                  <a:ext uri="{FF2B5EF4-FFF2-40B4-BE49-F238E27FC236}">
                    <a16:creationId xmlns:a16="http://schemas.microsoft.com/office/drawing/2014/main" id="{273028FC-7A87-45FC-913A-2C01C77C1243}"/>
                  </a:ext>
                </a:extLst>
              </p:cNvPr>
              <p:cNvSpPr/>
              <p:nvPr/>
            </p:nvSpPr>
            <p:spPr>
              <a:xfrm>
                <a:off x="3931447" y="4598987"/>
                <a:ext cx="1557334" cy="134938"/>
              </a:xfrm>
              <a:prstGeom prst="trapezoid">
                <a:avLst>
                  <a:gd name="adj" fmla="val 23031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9" name="台形 1348">
                <a:extLst>
                  <a:ext uri="{FF2B5EF4-FFF2-40B4-BE49-F238E27FC236}">
                    <a16:creationId xmlns:a16="http://schemas.microsoft.com/office/drawing/2014/main" id="{8B44E6EA-3878-47A3-B666-164CEB067F63}"/>
                  </a:ext>
                </a:extLst>
              </p:cNvPr>
              <p:cNvSpPr/>
              <p:nvPr/>
            </p:nvSpPr>
            <p:spPr>
              <a:xfrm>
                <a:off x="3976690" y="4553490"/>
                <a:ext cx="1466848" cy="78017"/>
              </a:xfrm>
              <a:prstGeom prst="trapezoid">
                <a:avLst>
                  <a:gd name="adj" fmla="val 23031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89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0" name="台形 1349">
                <a:extLst>
                  <a:ext uri="{FF2B5EF4-FFF2-40B4-BE49-F238E27FC236}">
                    <a16:creationId xmlns:a16="http://schemas.microsoft.com/office/drawing/2014/main" id="{17C22062-233B-4815-BE72-A5DA4EE1754F}"/>
                  </a:ext>
                </a:extLst>
              </p:cNvPr>
              <p:cNvSpPr/>
              <p:nvPr/>
            </p:nvSpPr>
            <p:spPr>
              <a:xfrm>
                <a:off x="3819527" y="4631507"/>
                <a:ext cx="1781174" cy="202209"/>
              </a:xfrm>
              <a:prstGeom prst="trapezoid">
                <a:avLst>
                  <a:gd name="adj" fmla="val 10067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1" name="正方形/長方形 1350">
                <a:extLst>
                  <a:ext uri="{FF2B5EF4-FFF2-40B4-BE49-F238E27FC236}">
                    <a16:creationId xmlns:a16="http://schemas.microsoft.com/office/drawing/2014/main" id="{D4A81D3C-567E-4DF4-A999-F9018355CAA1}"/>
                  </a:ext>
                </a:extLst>
              </p:cNvPr>
              <p:cNvSpPr/>
              <p:nvPr/>
            </p:nvSpPr>
            <p:spPr>
              <a:xfrm>
                <a:off x="3921922" y="4836446"/>
                <a:ext cx="1566859" cy="435641"/>
              </a:xfrm>
              <a:prstGeom prst="rect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89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2" name="正方形/長方形 1351">
                <a:extLst>
                  <a:ext uri="{FF2B5EF4-FFF2-40B4-BE49-F238E27FC236}">
                    <a16:creationId xmlns:a16="http://schemas.microsoft.com/office/drawing/2014/main" id="{273245B2-C78B-43C3-8CA0-34956A799E96}"/>
                  </a:ext>
                </a:extLst>
              </p:cNvPr>
              <p:cNvSpPr/>
              <p:nvPr/>
            </p:nvSpPr>
            <p:spPr>
              <a:xfrm>
                <a:off x="4406905" y="4836447"/>
                <a:ext cx="596896" cy="504294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3" name="正方形/長方形 1352">
                <a:extLst>
                  <a:ext uri="{FF2B5EF4-FFF2-40B4-BE49-F238E27FC236}">
                    <a16:creationId xmlns:a16="http://schemas.microsoft.com/office/drawing/2014/main" id="{430ACBB0-8A7F-4F45-BFAD-270B6BE48341}"/>
                  </a:ext>
                </a:extLst>
              </p:cNvPr>
              <p:cNvSpPr/>
              <p:nvPr/>
            </p:nvSpPr>
            <p:spPr>
              <a:xfrm>
                <a:off x="4406905" y="5070723"/>
                <a:ext cx="596896" cy="270018"/>
              </a:xfrm>
              <a:prstGeom prst="rect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89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4" name="台形 1353">
                <a:extLst>
                  <a:ext uri="{FF2B5EF4-FFF2-40B4-BE49-F238E27FC236}">
                    <a16:creationId xmlns:a16="http://schemas.microsoft.com/office/drawing/2014/main" id="{2B63553B-E795-483C-A844-53743688B86A}"/>
                  </a:ext>
                </a:extLst>
              </p:cNvPr>
              <p:cNvSpPr/>
              <p:nvPr/>
            </p:nvSpPr>
            <p:spPr>
              <a:xfrm>
                <a:off x="3819527" y="4259455"/>
                <a:ext cx="1781174" cy="330454"/>
              </a:xfrm>
              <a:prstGeom prst="trapezoid">
                <a:avLst>
                  <a:gd name="adj" fmla="val 10067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13" name="台形 1312">
              <a:extLst>
                <a:ext uri="{FF2B5EF4-FFF2-40B4-BE49-F238E27FC236}">
                  <a16:creationId xmlns:a16="http://schemas.microsoft.com/office/drawing/2014/main" id="{68398CBB-3ED6-4094-A87C-2D0673E0C81C}"/>
                </a:ext>
              </a:extLst>
            </p:cNvPr>
            <p:cNvSpPr/>
            <p:nvPr/>
          </p:nvSpPr>
          <p:spPr>
            <a:xfrm>
              <a:off x="3890964" y="3341432"/>
              <a:ext cx="1635918" cy="378891"/>
            </a:xfrm>
            <a:prstGeom prst="trapezoid">
              <a:avLst>
                <a:gd name="adj" fmla="val 157540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4" name="台形 1313">
              <a:extLst>
                <a:ext uri="{FF2B5EF4-FFF2-40B4-BE49-F238E27FC236}">
                  <a16:creationId xmlns:a16="http://schemas.microsoft.com/office/drawing/2014/main" id="{6CDD5817-0281-470C-A156-8D2A6F3594BF}"/>
                </a:ext>
              </a:extLst>
            </p:cNvPr>
            <p:cNvSpPr/>
            <p:nvPr/>
          </p:nvSpPr>
          <p:spPr>
            <a:xfrm rot="10800000">
              <a:off x="3921922" y="3325556"/>
              <a:ext cx="1576384" cy="191011"/>
            </a:xfrm>
            <a:prstGeom prst="trapezoid">
              <a:avLst>
                <a:gd name="adj" fmla="val 100678"/>
              </a:avLst>
            </a:pr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5" name="台形 1314">
              <a:extLst>
                <a:ext uri="{FF2B5EF4-FFF2-40B4-BE49-F238E27FC236}">
                  <a16:creationId xmlns:a16="http://schemas.microsoft.com/office/drawing/2014/main" id="{E3CAABC0-135C-4399-A1A5-18F784E24CCB}"/>
                </a:ext>
              </a:extLst>
            </p:cNvPr>
            <p:cNvSpPr/>
            <p:nvPr/>
          </p:nvSpPr>
          <p:spPr>
            <a:xfrm>
              <a:off x="3931447" y="3103562"/>
              <a:ext cx="1557334" cy="134938"/>
            </a:xfrm>
            <a:prstGeom prst="trapezoid">
              <a:avLst>
                <a:gd name="adj" fmla="val 23031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6" name="台形 1315">
              <a:extLst>
                <a:ext uri="{FF2B5EF4-FFF2-40B4-BE49-F238E27FC236}">
                  <a16:creationId xmlns:a16="http://schemas.microsoft.com/office/drawing/2014/main" id="{49F7BCD3-7763-41B5-8333-6AF2453BF489}"/>
                </a:ext>
              </a:extLst>
            </p:cNvPr>
            <p:cNvSpPr/>
            <p:nvPr/>
          </p:nvSpPr>
          <p:spPr>
            <a:xfrm flipV="1">
              <a:off x="3926684" y="3329257"/>
              <a:ext cx="1566860" cy="91028"/>
            </a:xfrm>
            <a:prstGeom prst="trapezoid">
              <a:avLst>
                <a:gd name="adj" fmla="val 45743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7" name="台形 1316">
              <a:extLst>
                <a:ext uri="{FF2B5EF4-FFF2-40B4-BE49-F238E27FC236}">
                  <a16:creationId xmlns:a16="http://schemas.microsoft.com/office/drawing/2014/main" id="{994C39F5-0CF6-4923-8B23-B2963DE68C38}"/>
                </a:ext>
              </a:extLst>
            </p:cNvPr>
            <p:cNvSpPr/>
            <p:nvPr/>
          </p:nvSpPr>
          <p:spPr>
            <a:xfrm flipV="1">
              <a:off x="3879059" y="3295920"/>
              <a:ext cx="1662110" cy="91028"/>
            </a:xfrm>
            <a:prstGeom prst="trapezoid">
              <a:avLst>
                <a:gd name="adj" fmla="val 45743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8" name="台形 1317">
              <a:extLst>
                <a:ext uri="{FF2B5EF4-FFF2-40B4-BE49-F238E27FC236}">
                  <a16:creationId xmlns:a16="http://schemas.microsoft.com/office/drawing/2014/main" id="{5EEF4855-0C07-48F6-81DC-AEED4E78DCDE}"/>
                </a:ext>
              </a:extLst>
            </p:cNvPr>
            <p:cNvSpPr/>
            <p:nvPr/>
          </p:nvSpPr>
          <p:spPr>
            <a:xfrm>
              <a:off x="3976690" y="3103562"/>
              <a:ext cx="1466848" cy="134938"/>
            </a:xfrm>
            <a:prstGeom prst="trapezoid">
              <a:avLst>
                <a:gd name="adj" fmla="val 23031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9" name="台形 1318">
              <a:extLst>
                <a:ext uri="{FF2B5EF4-FFF2-40B4-BE49-F238E27FC236}">
                  <a16:creationId xmlns:a16="http://schemas.microsoft.com/office/drawing/2014/main" id="{725F1FA8-996C-43EE-B467-86F04BEB7E10}"/>
                </a:ext>
              </a:extLst>
            </p:cNvPr>
            <p:cNvSpPr/>
            <p:nvPr/>
          </p:nvSpPr>
          <p:spPr>
            <a:xfrm>
              <a:off x="3819527" y="3206495"/>
              <a:ext cx="1781174" cy="134937"/>
            </a:xfrm>
            <a:prstGeom prst="trapezoid">
              <a:avLst>
                <a:gd name="adj" fmla="val 100678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0" name="正方形/長方形 1319">
              <a:extLst>
                <a:ext uri="{FF2B5EF4-FFF2-40B4-BE49-F238E27FC236}">
                  <a16:creationId xmlns:a16="http://schemas.microsoft.com/office/drawing/2014/main" id="{C9460E93-768E-4FF9-844A-678DB2705EA6}"/>
                </a:ext>
              </a:extLst>
            </p:cNvPr>
            <p:cNvSpPr/>
            <p:nvPr/>
          </p:nvSpPr>
          <p:spPr>
            <a:xfrm>
              <a:off x="4224338" y="3444883"/>
              <a:ext cx="1004888" cy="27544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1" name="正方形/長方形 1320">
              <a:extLst>
                <a:ext uri="{FF2B5EF4-FFF2-40B4-BE49-F238E27FC236}">
                  <a16:creationId xmlns:a16="http://schemas.microsoft.com/office/drawing/2014/main" id="{43F32AC5-C8E0-4D53-BA34-EA2858F7E270}"/>
                </a:ext>
              </a:extLst>
            </p:cNvPr>
            <p:cNvSpPr/>
            <p:nvPr/>
          </p:nvSpPr>
          <p:spPr>
            <a:xfrm>
              <a:off x="4224338" y="3697295"/>
              <a:ext cx="1004888" cy="123826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2" name="正方形/長方形 1321">
              <a:extLst>
                <a:ext uri="{FF2B5EF4-FFF2-40B4-BE49-F238E27FC236}">
                  <a16:creationId xmlns:a16="http://schemas.microsoft.com/office/drawing/2014/main" id="{EF5EC2C5-7FCE-4B35-A2C0-9374DDC46246}"/>
                </a:ext>
              </a:extLst>
            </p:cNvPr>
            <p:cNvSpPr/>
            <p:nvPr/>
          </p:nvSpPr>
          <p:spPr>
            <a:xfrm>
              <a:off x="3367088" y="3801196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3" name="正方形/長方形 1322">
              <a:extLst>
                <a:ext uri="{FF2B5EF4-FFF2-40B4-BE49-F238E27FC236}">
                  <a16:creationId xmlns:a16="http://schemas.microsoft.com/office/drawing/2014/main" id="{40D5FEE1-5C9C-42F2-9BA6-C4745E2C38C3}"/>
                </a:ext>
              </a:extLst>
            </p:cNvPr>
            <p:cNvSpPr/>
            <p:nvPr/>
          </p:nvSpPr>
          <p:spPr>
            <a:xfrm>
              <a:off x="3367088" y="3846712"/>
              <a:ext cx="790576" cy="10313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4" name="正方形/長方形 1323">
              <a:extLst>
                <a:ext uri="{FF2B5EF4-FFF2-40B4-BE49-F238E27FC236}">
                  <a16:creationId xmlns:a16="http://schemas.microsoft.com/office/drawing/2014/main" id="{805C0879-883F-44E0-9242-C8CF7034DD8E}"/>
                </a:ext>
              </a:extLst>
            </p:cNvPr>
            <p:cNvSpPr/>
            <p:nvPr/>
          </p:nvSpPr>
          <p:spPr>
            <a:xfrm>
              <a:off x="3367088" y="3952470"/>
              <a:ext cx="790576" cy="636199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5" name="正方形/長方形 1324">
              <a:extLst>
                <a:ext uri="{FF2B5EF4-FFF2-40B4-BE49-F238E27FC236}">
                  <a16:creationId xmlns:a16="http://schemas.microsoft.com/office/drawing/2014/main" id="{96BFAD73-E8AA-47B5-BCD6-DBAFD02ADD39}"/>
                </a:ext>
              </a:extLst>
            </p:cNvPr>
            <p:cNvSpPr/>
            <p:nvPr/>
          </p:nvSpPr>
          <p:spPr>
            <a:xfrm>
              <a:off x="3367088" y="4246762"/>
              <a:ext cx="790576" cy="341907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26" name="グループ化 1325">
              <a:extLst>
                <a:ext uri="{FF2B5EF4-FFF2-40B4-BE49-F238E27FC236}">
                  <a16:creationId xmlns:a16="http://schemas.microsoft.com/office/drawing/2014/main" id="{0BCBBDD6-814C-481F-B435-06C03B9F9807}"/>
                </a:ext>
              </a:extLst>
            </p:cNvPr>
            <p:cNvGrpSpPr/>
            <p:nvPr/>
          </p:nvGrpSpPr>
          <p:grpSpPr>
            <a:xfrm>
              <a:off x="3409950" y="4296770"/>
              <a:ext cx="711994" cy="291900"/>
              <a:chOff x="3398043" y="4296770"/>
              <a:chExt cx="759620" cy="291900"/>
            </a:xfr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1344" name="正方形/長方形 1343">
                <a:extLst>
                  <a:ext uri="{FF2B5EF4-FFF2-40B4-BE49-F238E27FC236}">
                    <a16:creationId xmlns:a16="http://schemas.microsoft.com/office/drawing/2014/main" id="{BA133E0F-9D17-4C55-9C33-8E1FDB940647}"/>
                  </a:ext>
                </a:extLst>
              </p:cNvPr>
              <p:cNvSpPr/>
              <p:nvPr/>
            </p:nvSpPr>
            <p:spPr>
              <a:xfrm>
                <a:off x="3998118" y="4296770"/>
                <a:ext cx="159545" cy="291900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5" name="正方形/長方形 1344">
                <a:extLst>
                  <a:ext uri="{FF2B5EF4-FFF2-40B4-BE49-F238E27FC236}">
                    <a16:creationId xmlns:a16="http://schemas.microsoft.com/office/drawing/2014/main" id="{64DB53A0-0F50-4B53-AE9E-B0AD8AF76EE5}"/>
                  </a:ext>
                </a:extLst>
              </p:cNvPr>
              <p:cNvSpPr/>
              <p:nvPr/>
            </p:nvSpPr>
            <p:spPr>
              <a:xfrm>
                <a:off x="3798093" y="4296770"/>
                <a:ext cx="159545" cy="291900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6" name="正方形/長方形 1345">
                <a:extLst>
                  <a:ext uri="{FF2B5EF4-FFF2-40B4-BE49-F238E27FC236}">
                    <a16:creationId xmlns:a16="http://schemas.microsoft.com/office/drawing/2014/main" id="{72B0D438-78EA-472B-AC89-B398DF47D98B}"/>
                  </a:ext>
                </a:extLst>
              </p:cNvPr>
              <p:cNvSpPr/>
              <p:nvPr/>
            </p:nvSpPr>
            <p:spPr>
              <a:xfrm>
                <a:off x="3598068" y="4296770"/>
                <a:ext cx="159545" cy="291900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7" name="正方形/長方形 1346">
                <a:extLst>
                  <a:ext uri="{FF2B5EF4-FFF2-40B4-BE49-F238E27FC236}">
                    <a16:creationId xmlns:a16="http://schemas.microsoft.com/office/drawing/2014/main" id="{D29DEDEC-3BF3-4288-8B2F-0260EED33433}"/>
                  </a:ext>
                </a:extLst>
              </p:cNvPr>
              <p:cNvSpPr/>
              <p:nvPr/>
            </p:nvSpPr>
            <p:spPr>
              <a:xfrm>
                <a:off x="3398043" y="4296770"/>
                <a:ext cx="159545" cy="291900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27" name="正方形/長方形 1326">
              <a:extLst>
                <a:ext uri="{FF2B5EF4-FFF2-40B4-BE49-F238E27FC236}">
                  <a16:creationId xmlns:a16="http://schemas.microsoft.com/office/drawing/2014/main" id="{A86037F8-9C3F-4708-94D4-C944E794788E}"/>
                </a:ext>
              </a:extLst>
            </p:cNvPr>
            <p:cNvSpPr/>
            <p:nvPr/>
          </p:nvSpPr>
          <p:spPr>
            <a:xfrm>
              <a:off x="3367088" y="4544548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8" name="正方形/長方形 1327">
              <a:extLst>
                <a:ext uri="{FF2B5EF4-FFF2-40B4-BE49-F238E27FC236}">
                  <a16:creationId xmlns:a16="http://schemas.microsoft.com/office/drawing/2014/main" id="{A6918065-AEF4-4E78-A192-1C7BFECE4A14}"/>
                </a:ext>
              </a:extLst>
            </p:cNvPr>
            <p:cNvSpPr/>
            <p:nvPr/>
          </p:nvSpPr>
          <p:spPr>
            <a:xfrm>
              <a:off x="5262563" y="3801196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9" name="正方形/長方形 1328">
              <a:extLst>
                <a:ext uri="{FF2B5EF4-FFF2-40B4-BE49-F238E27FC236}">
                  <a16:creationId xmlns:a16="http://schemas.microsoft.com/office/drawing/2014/main" id="{CB323C7E-48EE-4F90-9687-0FE50D143679}"/>
                </a:ext>
              </a:extLst>
            </p:cNvPr>
            <p:cNvSpPr/>
            <p:nvPr/>
          </p:nvSpPr>
          <p:spPr>
            <a:xfrm>
              <a:off x="5262563" y="3846712"/>
              <a:ext cx="790576" cy="10313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0" name="正方形/長方形 1329">
              <a:extLst>
                <a:ext uri="{FF2B5EF4-FFF2-40B4-BE49-F238E27FC236}">
                  <a16:creationId xmlns:a16="http://schemas.microsoft.com/office/drawing/2014/main" id="{93561C96-87CB-4B64-B6D8-D998CFCDC099}"/>
                </a:ext>
              </a:extLst>
            </p:cNvPr>
            <p:cNvSpPr/>
            <p:nvPr/>
          </p:nvSpPr>
          <p:spPr>
            <a:xfrm>
              <a:off x="5262563" y="3952470"/>
              <a:ext cx="790576" cy="636199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1" name="正方形/長方形 1330">
              <a:extLst>
                <a:ext uri="{FF2B5EF4-FFF2-40B4-BE49-F238E27FC236}">
                  <a16:creationId xmlns:a16="http://schemas.microsoft.com/office/drawing/2014/main" id="{E4772ED6-B03B-4C23-A8F7-662918B004A9}"/>
                </a:ext>
              </a:extLst>
            </p:cNvPr>
            <p:cNvSpPr/>
            <p:nvPr/>
          </p:nvSpPr>
          <p:spPr>
            <a:xfrm>
              <a:off x="5262563" y="4246762"/>
              <a:ext cx="790576" cy="341907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2" name="正方形/長方形 1331">
              <a:extLst>
                <a:ext uri="{FF2B5EF4-FFF2-40B4-BE49-F238E27FC236}">
                  <a16:creationId xmlns:a16="http://schemas.microsoft.com/office/drawing/2014/main" id="{A57776BC-A9A1-4DF8-B363-2F53794C39C1}"/>
                </a:ext>
              </a:extLst>
            </p:cNvPr>
            <p:cNvSpPr/>
            <p:nvPr/>
          </p:nvSpPr>
          <p:spPr>
            <a:xfrm>
              <a:off x="5741194" y="3949847"/>
              <a:ext cx="276225" cy="638823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3" name="正方形/長方形 1332">
              <a:extLst>
                <a:ext uri="{FF2B5EF4-FFF2-40B4-BE49-F238E27FC236}">
                  <a16:creationId xmlns:a16="http://schemas.microsoft.com/office/drawing/2014/main" id="{276A0E3F-2CC0-40EF-B5D3-FCF00255063B}"/>
                </a:ext>
              </a:extLst>
            </p:cNvPr>
            <p:cNvSpPr/>
            <p:nvPr/>
          </p:nvSpPr>
          <p:spPr>
            <a:xfrm>
              <a:off x="5680393" y="4296770"/>
              <a:ext cx="60801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4" name="正方形/長方形 1333">
              <a:extLst>
                <a:ext uri="{FF2B5EF4-FFF2-40B4-BE49-F238E27FC236}">
                  <a16:creationId xmlns:a16="http://schemas.microsoft.com/office/drawing/2014/main" id="{881231B3-0B36-4F54-8C14-7125978C91DD}"/>
                </a:ext>
              </a:extLst>
            </p:cNvPr>
            <p:cNvSpPr/>
            <p:nvPr/>
          </p:nvSpPr>
          <p:spPr>
            <a:xfrm>
              <a:off x="5492909" y="4296770"/>
              <a:ext cx="149542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5" name="正方形/長方形 1334">
              <a:extLst>
                <a:ext uri="{FF2B5EF4-FFF2-40B4-BE49-F238E27FC236}">
                  <a16:creationId xmlns:a16="http://schemas.microsoft.com/office/drawing/2014/main" id="{BD282FD1-3959-458E-83B1-CA2250EA7617}"/>
                </a:ext>
              </a:extLst>
            </p:cNvPr>
            <p:cNvSpPr/>
            <p:nvPr/>
          </p:nvSpPr>
          <p:spPr>
            <a:xfrm>
              <a:off x="5305425" y="4296770"/>
              <a:ext cx="149542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6" name="正方形/長方形 1335">
              <a:extLst>
                <a:ext uri="{FF2B5EF4-FFF2-40B4-BE49-F238E27FC236}">
                  <a16:creationId xmlns:a16="http://schemas.microsoft.com/office/drawing/2014/main" id="{9C47FE00-E841-48C9-A044-FE586949E1D0}"/>
                </a:ext>
              </a:extLst>
            </p:cNvPr>
            <p:cNvSpPr/>
            <p:nvPr/>
          </p:nvSpPr>
          <p:spPr>
            <a:xfrm>
              <a:off x="5262563" y="4544548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7" name="正方形/長方形 47">
              <a:extLst>
                <a:ext uri="{FF2B5EF4-FFF2-40B4-BE49-F238E27FC236}">
                  <a16:creationId xmlns:a16="http://schemas.microsoft.com/office/drawing/2014/main" id="{11BDC28C-441E-4669-83AA-BCECCA08C0C1}"/>
                </a:ext>
              </a:extLst>
            </p:cNvPr>
            <p:cNvSpPr/>
            <p:nvPr/>
          </p:nvSpPr>
          <p:spPr>
            <a:xfrm>
              <a:off x="4294585" y="3821121"/>
              <a:ext cx="57916" cy="746117"/>
            </a:xfrm>
            <a:custGeom>
              <a:avLst/>
              <a:gdLst>
                <a:gd name="connsiteX0" fmla="*/ 0 w 57229"/>
                <a:gd name="connsiteY0" fmla="*/ 0 h 767549"/>
                <a:gd name="connsiteX1" fmla="*/ 57229 w 57229"/>
                <a:gd name="connsiteY1" fmla="*/ 0 h 767549"/>
                <a:gd name="connsiteX2" fmla="*/ 57229 w 57229"/>
                <a:gd name="connsiteY2" fmla="*/ 767549 h 767549"/>
                <a:gd name="connsiteX3" fmla="*/ 0 w 57229"/>
                <a:gd name="connsiteY3" fmla="*/ 767549 h 767549"/>
                <a:gd name="connsiteX4" fmla="*/ 0 w 57229"/>
                <a:gd name="connsiteY4" fmla="*/ 0 h 767549"/>
                <a:gd name="connsiteX0" fmla="*/ 0 w 64373"/>
                <a:gd name="connsiteY0" fmla="*/ 0 h 767549"/>
                <a:gd name="connsiteX1" fmla="*/ 57229 w 64373"/>
                <a:gd name="connsiteY1" fmla="*/ 0 h 767549"/>
                <a:gd name="connsiteX2" fmla="*/ 64373 w 64373"/>
                <a:gd name="connsiteY2" fmla="*/ 688967 h 767549"/>
                <a:gd name="connsiteX3" fmla="*/ 0 w 64373"/>
                <a:gd name="connsiteY3" fmla="*/ 767549 h 767549"/>
                <a:gd name="connsiteX4" fmla="*/ 0 w 64373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16" h="767549">
                  <a:moveTo>
                    <a:pt x="0" y="0"/>
                  </a:moveTo>
                  <a:lnTo>
                    <a:pt x="57229" y="0"/>
                  </a:lnTo>
                  <a:cubicBezTo>
                    <a:pt x="59610" y="229656"/>
                    <a:pt x="54848" y="454548"/>
                    <a:pt x="57229" y="684204"/>
                  </a:cubicBezTo>
                  <a:lnTo>
                    <a:pt x="0" y="76754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8" name="正方形/長方形 47">
              <a:extLst>
                <a:ext uri="{FF2B5EF4-FFF2-40B4-BE49-F238E27FC236}">
                  <a16:creationId xmlns:a16="http://schemas.microsoft.com/office/drawing/2014/main" id="{8709E690-78A7-4177-97A7-FBD07EEA3901}"/>
                </a:ext>
              </a:extLst>
            </p:cNvPr>
            <p:cNvSpPr/>
            <p:nvPr/>
          </p:nvSpPr>
          <p:spPr>
            <a:xfrm flipH="1">
              <a:off x="5069257" y="3821121"/>
              <a:ext cx="57916" cy="746117"/>
            </a:xfrm>
            <a:custGeom>
              <a:avLst/>
              <a:gdLst>
                <a:gd name="connsiteX0" fmla="*/ 0 w 57229"/>
                <a:gd name="connsiteY0" fmla="*/ 0 h 767549"/>
                <a:gd name="connsiteX1" fmla="*/ 57229 w 57229"/>
                <a:gd name="connsiteY1" fmla="*/ 0 h 767549"/>
                <a:gd name="connsiteX2" fmla="*/ 57229 w 57229"/>
                <a:gd name="connsiteY2" fmla="*/ 767549 h 767549"/>
                <a:gd name="connsiteX3" fmla="*/ 0 w 57229"/>
                <a:gd name="connsiteY3" fmla="*/ 767549 h 767549"/>
                <a:gd name="connsiteX4" fmla="*/ 0 w 57229"/>
                <a:gd name="connsiteY4" fmla="*/ 0 h 767549"/>
                <a:gd name="connsiteX0" fmla="*/ 0 w 64373"/>
                <a:gd name="connsiteY0" fmla="*/ 0 h 767549"/>
                <a:gd name="connsiteX1" fmla="*/ 57229 w 64373"/>
                <a:gd name="connsiteY1" fmla="*/ 0 h 767549"/>
                <a:gd name="connsiteX2" fmla="*/ 64373 w 64373"/>
                <a:gd name="connsiteY2" fmla="*/ 688967 h 767549"/>
                <a:gd name="connsiteX3" fmla="*/ 0 w 64373"/>
                <a:gd name="connsiteY3" fmla="*/ 767549 h 767549"/>
                <a:gd name="connsiteX4" fmla="*/ 0 w 64373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16" h="767549">
                  <a:moveTo>
                    <a:pt x="0" y="0"/>
                  </a:moveTo>
                  <a:lnTo>
                    <a:pt x="57229" y="0"/>
                  </a:lnTo>
                  <a:cubicBezTo>
                    <a:pt x="59610" y="229656"/>
                    <a:pt x="54848" y="454548"/>
                    <a:pt x="57229" y="684204"/>
                  </a:cubicBezTo>
                  <a:lnTo>
                    <a:pt x="0" y="76754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9" name="正方形/長方形 1338">
              <a:extLst>
                <a:ext uri="{FF2B5EF4-FFF2-40B4-BE49-F238E27FC236}">
                  <a16:creationId xmlns:a16="http://schemas.microsoft.com/office/drawing/2014/main" id="{87BFC447-B69D-45DF-8815-49E1A253EF80}"/>
                </a:ext>
              </a:extLst>
            </p:cNvPr>
            <p:cNvSpPr/>
            <p:nvPr/>
          </p:nvSpPr>
          <p:spPr>
            <a:xfrm>
              <a:off x="4157663" y="3448050"/>
              <a:ext cx="133350" cy="11406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0" name="正方形/長方形 1339">
              <a:extLst>
                <a:ext uri="{FF2B5EF4-FFF2-40B4-BE49-F238E27FC236}">
                  <a16:creationId xmlns:a16="http://schemas.microsoft.com/office/drawing/2014/main" id="{A12A4111-1A35-4AF5-905E-FED84777F2BA}"/>
                </a:ext>
              </a:extLst>
            </p:cNvPr>
            <p:cNvSpPr/>
            <p:nvPr/>
          </p:nvSpPr>
          <p:spPr>
            <a:xfrm>
              <a:off x="5126832" y="3448050"/>
              <a:ext cx="133350" cy="11406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1" name="正方形/長方形 1340">
              <a:extLst>
                <a:ext uri="{FF2B5EF4-FFF2-40B4-BE49-F238E27FC236}">
                  <a16:creationId xmlns:a16="http://schemas.microsoft.com/office/drawing/2014/main" id="{553E18C6-8EAB-4750-8146-72834684EDEB}"/>
                </a:ext>
              </a:extLst>
            </p:cNvPr>
            <p:cNvSpPr/>
            <p:nvPr/>
          </p:nvSpPr>
          <p:spPr>
            <a:xfrm>
              <a:off x="4502947" y="3483229"/>
              <a:ext cx="390525" cy="237094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2" name="正方形/長方形 1341">
              <a:extLst>
                <a:ext uri="{FF2B5EF4-FFF2-40B4-BE49-F238E27FC236}">
                  <a16:creationId xmlns:a16="http://schemas.microsoft.com/office/drawing/2014/main" id="{7B0C8D96-5CDC-4FFA-95E4-A5B4C91DEDF0}"/>
                </a:ext>
              </a:extLst>
            </p:cNvPr>
            <p:cNvSpPr/>
            <p:nvPr/>
          </p:nvSpPr>
          <p:spPr>
            <a:xfrm>
              <a:off x="4531523" y="3512344"/>
              <a:ext cx="333372" cy="178864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3" name="テキスト ボックス 1342">
              <a:extLst>
                <a:ext uri="{FF2B5EF4-FFF2-40B4-BE49-F238E27FC236}">
                  <a16:creationId xmlns:a16="http://schemas.microsoft.com/office/drawing/2014/main" id="{2B97E5F8-CF63-48F5-87AC-3EBD9D1F9FFE}"/>
                </a:ext>
              </a:extLst>
            </p:cNvPr>
            <p:cNvSpPr txBox="1"/>
            <p:nvPr/>
          </p:nvSpPr>
          <p:spPr>
            <a:xfrm>
              <a:off x="4569619" y="3544092"/>
              <a:ext cx="247650" cy="11002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校学</a:t>
              </a:r>
            </a:p>
          </p:txBody>
        </p:sp>
      </p:grpSp>
      <p:sp>
        <p:nvSpPr>
          <p:cNvPr id="1355" name="テキスト ボックス 1354">
            <a:extLst>
              <a:ext uri="{FF2B5EF4-FFF2-40B4-BE49-F238E27FC236}">
                <a16:creationId xmlns:a16="http://schemas.microsoft.com/office/drawing/2014/main" id="{6BF73783-045E-4933-84AA-A00DE4EADA79}"/>
              </a:ext>
            </a:extLst>
          </p:cNvPr>
          <p:cNvSpPr txBox="1"/>
          <p:nvPr/>
        </p:nvSpPr>
        <p:spPr>
          <a:xfrm>
            <a:off x="2609091" y="582180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足利学校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6" name="吹き出し: 円形 1355">
            <a:extLst>
              <a:ext uri="{FF2B5EF4-FFF2-40B4-BE49-F238E27FC236}">
                <a16:creationId xmlns:a16="http://schemas.microsoft.com/office/drawing/2014/main" id="{45EA25DD-8353-4571-9F4B-1B05D2C517A0}"/>
              </a:ext>
            </a:extLst>
          </p:cNvPr>
          <p:cNvSpPr/>
          <p:nvPr/>
        </p:nvSpPr>
        <p:spPr>
          <a:xfrm>
            <a:off x="8028785" y="1105786"/>
            <a:ext cx="1189643" cy="490693"/>
          </a:xfrm>
          <a:prstGeom prst="wedgeEllipseCallout">
            <a:avLst>
              <a:gd name="adj1" fmla="val -23102"/>
              <a:gd name="adj2" fmla="val 62048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超有名</a:t>
            </a:r>
          </a:p>
        </p:txBody>
      </p:sp>
      <p:sp>
        <p:nvSpPr>
          <p:cNvPr id="1357" name="テキスト ボックス 1356">
            <a:extLst>
              <a:ext uri="{FF2B5EF4-FFF2-40B4-BE49-F238E27FC236}">
                <a16:creationId xmlns:a16="http://schemas.microsoft.com/office/drawing/2014/main" id="{3C6EF521-FA40-469E-8EE9-B2E32E89D85E}"/>
              </a:ext>
            </a:extLst>
          </p:cNvPr>
          <p:cNvSpPr txBox="1"/>
          <p:nvPr/>
        </p:nvSpPr>
        <p:spPr>
          <a:xfrm rot="20700000">
            <a:off x="3295791" y="248855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徳川家康</a:t>
            </a:r>
          </a:p>
        </p:txBody>
      </p:sp>
      <p:sp>
        <p:nvSpPr>
          <p:cNvPr id="1358" name="テキスト ボックス 1357">
            <a:extLst>
              <a:ext uri="{FF2B5EF4-FFF2-40B4-BE49-F238E27FC236}">
                <a16:creationId xmlns:a16="http://schemas.microsoft.com/office/drawing/2014/main" id="{17FC3EA4-AFC0-48A0-972E-976A5A16E53C}"/>
              </a:ext>
            </a:extLst>
          </p:cNvPr>
          <p:cNvSpPr txBox="1"/>
          <p:nvPr/>
        </p:nvSpPr>
        <p:spPr>
          <a:xfrm rot="20700000">
            <a:off x="2986474" y="492340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日本最古の学校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87" name="グループ化 1386">
            <a:extLst>
              <a:ext uri="{FF2B5EF4-FFF2-40B4-BE49-F238E27FC236}">
                <a16:creationId xmlns:a16="http://schemas.microsoft.com/office/drawing/2014/main" id="{BA8C1987-0110-4EB4-AA11-8306D5150C91}"/>
              </a:ext>
            </a:extLst>
          </p:cNvPr>
          <p:cNvGrpSpPr/>
          <p:nvPr/>
        </p:nvGrpSpPr>
        <p:grpSpPr>
          <a:xfrm>
            <a:off x="2787076" y="3377917"/>
            <a:ext cx="490615" cy="498119"/>
            <a:chOff x="1435100" y="1614399"/>
            <a:chExt cx="2031183" cy="2062251"/>
          </a:xfrm>
        </p:grpSpPr>
        <p:grpSp>
          <p:nvGrpSpPr>
            <p:cNvPr id="1388" name="グループ化 1387">
              <a:extLst>
                <a:ext uri="{FF2B5EF4-FFF2-40B4-BE49-F238E27FC236}">
                  <a16:creationId xmlns:a16="http://schemas.microsoft.com/office/drawing/2014/main" id="{878B7BBF-54A2-4EC5-A2ED-BF6105F29CC9}"/>
                </a:ext>
              </a:extLst>
            </p:cNvPr>
            <p:cNvGrpSpPr/>
            <p:nvPr/>
          </p:nvGrpSpPr>
          <p:grpSpPr>
            <a:xfrm>
              <a:off x="1543050" y="1614399"/>
              <a:ext cx="1923233" cy="540358"/>
              <a:chOff x="1543050" y="1614399"/>
              <a:chExt cx="1923233" cy="540358"/>
            </a:xfrm>
          </p:grpSpPr>
          <p:sp>
            <p:nvSpPr>
              <p:cNvPr id="1400" name="八角形 1399">
                <a:extLst>
                  <a:ext uri="{FF2B5EF4-FFF2-40B4-BE49-F238E27FC236}">
                    <a16:creationId xmlns:a16="http://schemas.microsoft.com/office/drawing/2014/main" id="{ECF23B91-420E-4D2D-8C49-7DB854961179}"/>
                  </a:ext>
                </a:extLst>
              </p:cNvPr>
              <p:cNvSpPr/>
              <p:nvPr/>
            </p:nvSpPr>
            <p:spPr>
              <a:xfrm rot="19800000">
                <a:off x="1543050" y="1722664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1" name="八角形 1400">
                <a:extLst>
                  <a:ext uri="{FF2B5EF4-FFF2-40B4-BE49-F238E27FC236}">
                    <a16:creationId xmlns:a16="http://schemas.microsoft.com/office/drawing/2014/main" id="{F15B9235-1470-4CFE-A2DE-6ED9108F0959}"/>
                  </a:ext>
                </a:extLst>
              </p:cNvPr>
              <p:cNvSpPr/>
              <p:nvPr/>
            </p:nvSpPr>
            <p:spPr>
              <a:xfrm rot="900000">
                <a:off x="1761541" y="1643665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2" name="八角形 1401">
                <a:extLst>
                  <a:ext uri="{FF2B5EF4-FFF2-40B4-BE49-F238E27FC236}">
                    <a16:creationId xmlns:a16="http://schemas.microsoft.com/office/drawing/2014/main" id="{BC72DED0-C8B2-433C-90C5-84ED209172B4}"/>
                  </a:ext>
                </a:extLst>
              </p:cNvPr>
              <p:cNvSpPr/>
              <p:nvPr/>
            </p:nvSpPr>
            <p:spPr>
              <a:xfrm>
                <a:off x="2193367" y="1623113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3" name="八角形 1402">
                <a:extLst>
                  <a:ext uri="{FF2B5EF4-FFF2-40B4-BE49-F238E27FC236}">
                    <a16:creationId xmlns:a16="http://schemas.microsoft.com/office/drawing/2014/main" id="{DE4BA97D-DD0F-452E-A476-448E0704341B}"/>
                  </a:ext>
                </a:extLst>
              </p:cNvPr>
              <p:cNvSpPr/>
              <p:nvPr/>
            </p:nvSpPr>
            <p:spPr>
              <a:xfrm rot="900000">
                <a:off x="1960045" y="1714413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4" name="八角形 1403">
                <a:extLst>
                  <a:ext uri="{FF2B5EF4-FFF2-40B4-BE49-F238E27FC236}">
                    <a16:creationId xmlns:a16="http://schemas.microsoft.com/office/drawing/2014/main" id="{525ACA65-2245-43E1-A78D-ED5CD9738140}"/>
                  </a:ext>
                </a:extLst>
              </p:cNvPr>
              <p:cNvSpPr/>
              <p:nvPr/>
            </p:nvSpPr>
            <p:spPr>
              <a:xfrm rot="900000">
                <a:off x="2193368" y="1782043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5" name="八角形 1404">
                <a:extLst>
                  <a:ext uri="{FF2B5EF4-FFF2-40B4-BE49-F238E27FC236}">
                    <a16:creationId xmlns:a16="http://schemas.microsoft.com/office/drawing/2014/main" id="{FFA8966D-F67E-4A1A-90AD-B429ECB2BEF3}"/>
                  </a:ext>
                </a:extLst>
              </p:cNvPr>
              <p:cNvSpPr/>
              <p:nvPr/>
            </p:nvSpPr>
            <p:spPr>
              <a:xfrm rot="900000">
                <a:off x="2762461" y="1701149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6" name="八角形 1405">
                <a:extLst>
                  <a:ext uri="{FF2B5EF4-FFF2-40B4-BE49-F238E27FC236}">
                    <a16:creationId xmlns:a16="http://schemas.microsoft.com/office/drawing/2014/main" id="{C9634646-EEE5-4C46-8936-278E3387D524}"/>
                  </a:ext>
                </a:extLst>
              </p:cNvPr>
              <p:cNvSpPr/>
              <p:nvPr/>
            </p:nvSpPr>
            <p:spPr>
              <a:xfrm rot="1800000">
                <a:off x="2560766" y="1623113"/>
                <a:ext cx="345400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7" name="八角形 1406">
                <a:extLst>
                  <a:ext uri="{FF2B5EF4-FFF2-40B4-BE49-F238E27FC236}">
                    <a16:creationId xmlns:a16="http://schemas.microsoft.com/office/drawing/2014/main" id="{798B16A6-29EB-414C-9C0B-FC07D55167EC}"/>
                  </a:ext>
                </a:extLst>
              </p:cNvPr>
              <p:cNvSpPr/>
              <p:nvPr/>
            </p:nvSpPr>
            <p:spPr>
              <a:xfrm rot="900000">
                <a:off x="2426881" y="1678398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8" name="八角形 1407">
                <a:extLst>
                  <a:ext uri="{FF2B5EF4-FFF2-40B4-BE49-F238E27FC236}">
                    <a16:creationId xmlns:a16="http://schemas.microsoft.com/office/drawing/2014/main" id="{D285715B-C089-4E8D-8523-DA34BD2DC3EE}"/>
                  </a:ext>
                </a:extLst>
              </p:cNvPr>
              <p:cNvSpPr/>
              <p:nvPr/>
            </p:nvSpPr>
            <p:spPr>
              <a:xfrm rot="900000">
                <a:off x="1758160" y="1809357"/>
                <a:ext cx="345401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9" name="八角形 1408">
                <a:extLst>
                  <a:ext uri="{FF2B5EF4-FFF2-40B4-BE49-F238E27FC236}">
                    <a16:creationId xmlns:a16="http://schemas.microsoft.com/office/drawing/2014/main" id="{49DC6608-892E-4A1D-BBBF-1B462A65717A}"/>
                  </a:ext>
                </a:extLst>
              </p:cNvPr>
              <p:cNvSpPr/>
              <p:nvPr/>
            </p:nvSpPr>
            <p:spPr>
              <a:xfrm rot="900000">
                <a:off x="3120883" y="1714412"/>
                <a:ext cx="345400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0" name="八角形 1409">
                <a:extLst>
                  <a:ext uri="{FF2B5EF4-FFF2-40B4-BE49-F238E27FC236}">
                    <a16:creationId xmlns:a16="http://schemas.microsoft.com/office/drawing/2014/main" id="{25457C74-7F92-4C1A-9B92-7344B8C101FD}"/>
                  </a:ext>
                </a:extLst>
              </p:cNvPr>
              <p:cNvSpPr/>
              <p:nvPr/>
            </p:nvSpPr>
            <p:spPr>
              <a:xfrm rot="2981778">
                <a:off x="2925620" y="1614399"/>
                <a:ext cx="345400" cy="345400"/>
              </a:xfrm>
              <a:prstGeom prst="octagon">
                <a:avLst/>
              </a:prstGeom>
              <a:gradFill>
                <a:gsLst>
                  <a:gs pos="100000">
                    <a:srgbClr val="ED7D31">
                      <a:lumMod val="50000"/>
                    </a:srgbClr>
                  </a:gs>
                  <a:gs pos="52000">
                    <a:srgbClr val="ED7D31">
                      <a:lumMod val="75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89" name="台形 1388">
              <a:extLst>
                <a:ext uri="{FF2B5EF4-FFF2-40B4-BE49-F238E27FC236}">
                  <a16:creationId xmlns:a16="http://schemas.microsoft.com/office/drawing/2014/main" id="{DE60314C-D277-4DE8-99BE-B9741D470FB7}"/>
                </a:ext>
              </a:extLst>
            </p:cNvPr>
            <p:cNvSpPr/>
            <p:nvPr/>
          </p:nvSpPr>
          <p:spPr>
            <a:xfrm rot="10800000">
              <a:off x="1448285" y="1911204"/>
              <a:ext cx="2012463" cy="1592083"/>
            </a:xfrm>
            <a:prstGeom prst="trapezoid">
              <a:avLst>
                <a:gd name="adj" fmla="val 13532"/>
              </a:avLst>
            </a:prstGeom>
            <a:gradFill flip="none" rotWithShape="1">
              <a:gsLst>
                <a:gs pos="0">
                  <a:srgbClr val="C00000"/>
                </a:gs>
                <a:gs pos="30000">
                  <a:srgbClr val="ED7D31">
                    <a:lumMod val="75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0" name="楕円 1389">
              <a:extLst>
                <a:ext uri="{FF2B5EF4-FFF2-40B4-BE49-F238E27FC236}">
                  <a16:creationId xmlns:a16="http://schemas.microsoft.com/office/drawing/2014/main" id="{B446740A-89FF-4859-AFA9-F8A682870C2A}"/>
                </a:ext>
              </a:extLst>
            </p:cNvPr>
            <p:cNvSpPr/>
            <p:nvPr/>
          </p:nvSpPr>
          <p:spPr>
            <a:xfrm>
              <a:off x="1625129" y="3143250"/>
              <a:ext cx="533400" cy="533400"/>
            </a:xfrm>
            <a:prstGeom prst="ellipse">
              <a:avLst/>
            </a:prstGeom>
            <a:gradFill flip="none" rotWithShape="1">
              <a:gsLst>
                <a:gs pos="1000">
                  <a:srgbClr val="ED7D31">
                    <a:lumMod val="75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1" name="楕円 1390">
              <a:extLst>
                <a:ext uri="{FF2B5EF4-FFF2-40B4-BE49-F238E27FC236}">
                  <a16:creationId xmlns:a16="http://schemas.microsoft.com/office/drawing/2014/main" id="{0A202C8B-1680-4EC5-B994-B2F28400C696}"/>
                </a:ext>
              </a:extLst>
            </p:cNvPr>
            <p:cNvSpPr/>
            <p:nvPr/>
          </p:nvSpPr>
          <p:spPr>
            <a:xfrm>
              <a:off x="1802755" y="3320963"/>
              <a:ext cx="177974" cy="177974"/>
            </a:xfrm>
            <a:prstGeom prst="ellipse">
              <a:avLst/>
            </a:prstGeom>
            <a:gradFill>
              <a:gsLst>
                <a:gs pos="1000">
                  <a:srgbClr val="ED7D31">
                    <a:lumMod val="75000"/>
                  </a:srgbClr>
                </a:gs>
                <a:gs pos="100000">
                  <a:srgbClr val="C00000"/>
                </a:gs>
              </a:gsLst>
              <a:lin ang="2700000" scaled="1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2" name="楕円 1391">
              <a:extLst>
                <a:ext uri="{FF2B5EF4-FFF2-40B4-BE49-F238E27FC236}">
                  <a16:creationId xmlns:a16="http://schemas.microsoft.com/office/drawing/2014/main" id="{2783FCA1-4E0C-42B0-8D18-B93096BA6CA8}"/>
                </a:ext>
              </a:extLst>
            </p:cNvPr>
            <p:cNvSpPr/>
            <p:nvPr/>
          </p:nvSpPr>
          <p:spPr>
            <a:xfrm>
              <a:off x="2750858" y="3143250"/>
              <a:ext cx="533400" cy="533400"/>
            </a:xfrm>
            <a:prstGeom prst="ellipse">
              <a:avLst/>
            </a:prstGeom>
            <a:gradFill flip="none" rotWithShape="1">
              <a:gsLst>
                <a:gs pos="1000">
                  <a:srgbClr val="ED7D31">
                    <a:lumMod val="75000"/>
                  </a:srgbClr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3" name="楕円 1392">
              <a:extLst>
                <a:ext uri="{FF2B5EF4-FFF2-40B4-BE49-F238E27FC236}">
                  <a16:creationId xmlns:a16="http://schemas.microsoft.com/office/drawing/2014/main" id="{2A8D5AC6-0107-4400-B3DE-10597D0AE8D4}"/>
                </a:ext>
              </a:extLst>
            </p:cNvPr>
            <p:cNvSpPr/>
            <p:nvPr/>
          </p:nvSpPr>
          <p:spPr>
            <a:xfrm>
              <a:off x="2928484" y="3320963"/>
              <a:ext cx="177974" cy="177974"/>
            </a:xfrm>
            <a:prstGeom prst="ellipse">
              <a:avLst/>
            </a:prstGeom>
            <a:gradFill>
              <a:gsLst>
                <a:gs pos="1000">
                  <a:srgbClr val="ED7D31">
                    <a:lumMod val="75000"/>
                  </a:srgbClr>
                </a:gs>
                <a:gs pos="100000">
                  <a:srgbClr val="C00000"/>
                </a:gs>
              </a:gsLst>
              <a:lin ang="2700000" scaled="1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4" name="四角形: 角を丸くする 1393">
              <a:extLst>
                <a:ext uri="{FF2B5EF4-FFF2-40B4-BE49-F238E27FC236}">
                  <a16:creationId xmlns:a16="http://schemas.microsoft.com/office/drawing/2014/main" id="{D2E76DDD-F7F1-4077-87C2-82A26F6DEF6A}"/>
                </a:ext>
              </a:extLst>
            </p:cNvPr>
            <p:cNvSpPr/>
            <p:nvPr/>
          </p:nvSpPr>
          <p:spPr>
            <a:xfrm>
              <a:off x="1435100" y="2084081"/>
              <a:ext cx="2025650" cy="156052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5" name="四角形: 角を丸くする 1394">
              <a:extLst>
                <a:ext uri="{FF2B5EF4-FFF2-40B4-BE49-F238E27FC236}">
                  <a16:creationId xmlns:a16="http://schemas.microsoft.com/office/drawing/2014/main" id="{75CF6802-E8E3-4C49-80D7-E6CBA83F3A29}"/>
                </a:ext>
              </a:extLst>
            </p:cNvPr>
            <p:cNvSpPr/>
            <p:nvPr/>
          </p:nvSpPr>
          <p:spPr>
            <a:xfrm>
              <a:off x="1543050" y="2898298"/>
              <a:ext cx="1809750" cy="156052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6" name="正方形/長方形 1395">
              <a:extLst>
                <a:ext uri="{FF2B5EF4-FFF2-40B4-BE49-F238E27FC236}">
                  <a16:creationId xmlns:a16="http://schemas.microsoft.com/office/drawing/2014/main" id="{CA446950-E538-4364-BB52-6A657DF02826}"/>
                </a:ext>
              </a:extLst>
            </p:cNvPr>
            <p:cNvSpPr/>
            <p:nvPr/>
          </p:nvSpPr>
          <p:spPr>
            <a:xfrm>
              <a:off x="2343063" y="2032300"/>
              <a:ext cx="165100" cy="259614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7" name="正方形/長方形 1396">
              <a:extLst>
                <a:ext uri="{FF2B5EF4-FFF2-40B4-BE49-F238E27FC236}">
                  <a16:creationId xmlns:a16="http://schemas.microsoft.com/office/drawing/2014/main" id="{5A18F2EC-1FDF-4ADC-BAF4-531BD28CB5C0}"/>
                </a:ext>
              </a:extLst>
            </p:cNvPr>
            <p:cNvSpPr/>
            <p:nvPr/>
          </p:nvSpPr>
          <p:spPr>
            <a:xfrm>
              <a:off x="2342976" y="2067889"/>
              <a:ext cx="165100" cy="188436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8" name="正方形/長方形 1397">
              <a:extLst>
                <a:ext uri="{FF2B5EF4-FFF2-40B4-BE49-F238E27FC236}">
                  <a16:creationId xmlns:a16="http://schemas.microsoft.com/office/drawing/2014/main" id="{DA2BABD9-2909-462E-8B18-24F1EAD67A4D}"/>
                </a:ext>
              </a:extLst>
            </p:cNvPr>
            <p:cNvSpPr/>
            <p:nvPr/>
          </p:nvSpPr>
          <p:spPr>
            <a:xfrm>
              <a:off x="2343063" y="2845723"/>
              <a:ext cx="165100" cy="259614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9" name="正方形/長方形 1398">
              <a:extLst>
                <a:ext uri="{FF2B5EF4-FFF2-40B4-BE49-F238E27FC236}">
                  <a16:creationId xmlns:a16="http://schemas.microsoft.com/office/drawing/2014/main" id="{6F2136A3-585A-4E7F-ACBA-07214F33078F}"/>
                </a:ext>
              </a:extLst>
            </p:cNvPr>
            <p:cNvSpPr/>
            <p:nvPr/>
          </p:nvSpPr>
          <p:spPr>
            <a:xfrm>
              <a:off x="2342976" y="2881312"/>
              <a:ext cx="165100" cy="188436"/>
            </a:xfrm>
            <a:prstGeom prst="rect">
              <a:avLst/>
            </a:prstGeom>
            <a:solidFill>
              <a:srgbClr val="C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411" name="テキスト ボックス 1410">
            <a:extLst>
              <a:ext uri="{FF2B5EF4-FFF2-40B4-BE49-F238E27FC236}">
                <a16:creationId xmlns:a16="http://schemas.microsoft.com/office/drawing/2014/main" id="{DEBEDFCF-7873-4B9E-8BC1-9CAEBBFA4B66}"/>
              </a:ext>
            </a:extLst>
          </p:cNvPr>
          <p:cNvSpPr txBox="1"/>
          <p:nvPr/>
        </p:nvSpPr>
        <p:spPr>
          <a:xfrm>
            <a:off x="2513396" y="391857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足尾銅山</a:t>
            </a:r>
          </a:p>
        </p:txBody>
      </p:sp>
      <p:grpSp>
        <p:nvGrpSpPr>
          <p:cNvPr id="1412" name="グループ化 1411">
            <a:extLst>
              <a:ext uri="{FF2B5EF4-FFF2-40B4-BE49-F238E27FC236}">
                <a16:creationId xmlns:a16="http://schemas.microsoft.com/office/drawing/2014/main" id="{9F5B8737-B312-4694-85DC-0A57746D0781}"/>
              </a:ext>
            </a:extLst>
          </p:cNvPr>
          <p:cNvGrpSpPr/>
          <p:nvPr/>
        </p:nvGrpSpPr>
        <p:grpSpPr>
          <a:xfrm>
            <a:off x="7899440" y="2947227"/>
            <a:ext cx="1799890" cy="1115040"/>
            <a:chOff x="2833442" y="838200"/>
            <a:chExt cx="3808354" cy="2359297"/>
          </a:xfrm>
        </p:grpSpPr>
        <p:sp>
          <p:nvSpPr>
            <p:cNvPr id="1413" name="楕円 3">
              <a:extLst>
                <a:ext uri="{FF2B5EF4-FFF2-40B4-BE49-F238E27FC236}">
                  <a16:creationId xmlns:a16="http://schemas.microsoft.com/office/drawing/2014/main" id="{B81044A9-510E-41EA-A6BA-8AACE93DD8FD}"/>
                </a:ext>
              </a:extLst>
            </p:cNvPr>
            <p:cNvSpPr/>
            <p:nvPr/>
          </p:nvSpPr>
          <p:spPr>
            <a:xfrm flipV="1">
              <a:off x="3981063" y="2722963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4" name="フリーフォーム: 図形 1413">
              <a:extLst>
                <a:ext uri="{FF2B5EF4-FFF2-40B4-BE49-F238E27FC236}">
                  <a16:creationId xmlns:a16="http://schemas.microsoft.com/office/drawing/2014/main" id="{D0B31EDA-BC37-4AA0-B4C1-B9C8BDBC566C}"/>
                </a:ext>
              </a:extLst>
            </p:cNvPr>
            <p:cNvSpPr/>
            <p:nvPr/>
          </p:nvSpPr>
          <p:spPr>
            <a:xfrm>
              <a:off x="3222901" y="2224289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5" name="楕円 1414">
              <a:extLst>
                <a:ext uri="{FF2B5EF4-FFF2-40B4-BE49-F238E27FC236}">
                  <a16:creationId xmlns:a16="http://schemas.microsoft.com/office/drawing/2014/main" id="{68955766-B2FC-40CA-84C0-E3347C4B537D}"/>
                </a:ext>
              </a:extLst>
            </p:cNvPr>
            <p:cNvSpPr/>
            <p:nvPr/>
          </p:nvSpPr>
          <p:spPr>
            <a:xfrm>
              <a:off x="2833442" y="838200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6" name="楕円 1415">
              <a:extLst>
                <a:ext uri="{FF2B5EF4-FFF2-40B4-BE49-F238E27FC236}">
                  <a16:creationId xmlns:a16="http://schemas.microsoft.com/office/drawing/2014/main" id="{EB0ECA94-98AC-4A39-8986-24F79570E8D3}"/>
                </a:ext>
              </a:extLst>
            </p:cNvPr>
            <p:cNvSpPr/>
            <p:nvPr/>
          </p:nvSpPr>
          <p:spPr>
            <a:xfrm>
              <a:off x="2929638" y="890796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7" name="フリーフォーム: 図形 1416">
              <a:extLst>
                <a:ext uri="{FF2B5EF4-FFF2-40B4-BE49-F238E27FC236}">
                  <a16:creationId xmlns:a16="http://schemas.microsoft.com/office/drawing/2014/main" id="{BD1DB71A-3399-4EC1-834E-2132E9C9534F}"/>
                </a:ext>
              </a:extLst>
            </p:cNvPr>
            <p:cNvSpPr/>
            <p:nvPr/>
          </p:nvSpPr>
          <p:spPr>
            <a:xfrm>
              <a:off x="2936940" y="1055896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D966">
                <a:alpha val="50196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18" name="グループ化 1417">
              <a:extLst>
                <a:ext uri="{FF2B5EF4-FFF2-40B4-BE49-F238E27FC236}">
                  <a16:creationId xmlns:a16="http://schemas.microsoft.com/office/drawing/2014/main" id="{4E766D3A-7530-49AA-ABFD-7E1FEBBC1EC8}"/>
                </a:ext>
              </a:extLst>
            </p:cNvPr>
            <p:cNvGrpSpPr/>
            <p:nvPr/>
          </p:nvGrpSpPr>
          <p:grpSpPr>
            <a:xfrm>
              <a:off x="3118339" y="1197898"/>
              <a:ext cx="2705464" cy="1310686"/>
              <a:chOff x="5774653" y="1480033"/>
              <a:chExt cx="2748453" cy="1495242"/>
            </a:xfrm>
          </p:grpSpPr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184BB96F-6673-422E-96D0-D6EE46B3454A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513" name="円: 塗りつぶしなし 1512">
                  <a:extLst>
                    <a:ext uri="{FF2B5EF4-FFF2-40B4-BE49-F238E27FC236}">
                      <a16:creationId xmlns:a16="http://schemas.microsoft.com/office/drawing/2014/main" id="{AC520D43-D20D-49A4-8BDA-5B5BD6751DFE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4" name="円: 塗りつぶしなし 1513">
                  <a:extLst>
                    <a:ext uri="{FF2B5EF4-FFF2-40B4-BE49-F238E27FC236}">
                      <a16:creationId xmlns:a16="http://schemas.microsoft.com/office/drawing/2014/main" id="{19D43ADB-34C6-42C3-A8A6-86D3EB1E27FE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5" name="円: 塗りつぶしなし 1514">
                  <a:extLst>
                    <a:ext uri="{FF2B5EF4-FFF2-40B4-BE49-F238E27FC236}">
                      <a16:creationId xmlns:a16="http://schemas.microsoft.com/office/drawing/2014/main" id="{FF6A38A1-7CE8-4FCA-96B4-2326D663A2F5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6" name="円: 塗りつぶしなし 1515">
                  <a:extLst>
                    <a:ext uri="{FF2B5EF4-FFF2-40B4-BE49-F238E27FC236}">
                      <a16:creationId xmlns:a16="http://schemas.microsoft.com/office/drawing/2014/main" id="{F3CD6257-E245-4958-974E-B506F0A6256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7" name="円: 塗りつぶしなし 1516">
                  <a:extLst>
                    <a:ext uri="{FF2B5EF4-FFF2-40B4-BE49-F238E27FC236}">
                      <a16:creationId xmlns:a16="http://schemas.microsoft.com/office/drawing/2014/main" id="{7472A33D-5EE2-4BE6-A0F8-397D14D54CE6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8" name="円: 塗りつぶしなし 1517">
                  <a:extLst>
                    <a:ext uri="{FF2B5EF4-FFF2-40B4-BE49-F238E27FC236}">
                      <a16:creationId xmlns:a16="http://schemas.microsoft.com/office/drawing/2014/main" id="{2BB499E5-4D0C-4053-853A-A1E5A40AD82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円: 塗りつぶしなし 1518">
                  <a:extLst>
                    <a:ext uri="{FF2B5EF4-FFF2-40B4-BE49-F238E27FC236}">
                      <a16:creationId xmlns:a16="http://schemas.microsoft.com/office/drawing/2014/main" id="{8896E4F4-505C-4CF5-B61E-C947673EF374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0" name="円: 塗りつぶしなし 1519">
                  <a:extLst>
                    <a:ext uri="{FF2B5EF4-FFF2-40B4-BE49-F238E27FC236}">
                      <a16:creationId xmlns:a16="http://schemas.microsoft.com/office/drawing/2014/main" id="{B46FE588-386A-4FC6-A970-19937B3EC42B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円: 塗りつぶしなし 1520">
                  <a:extLst>
                    <a:ext uri="{FF2B5EF4-FFF2-40B4-BE49-F238E27FC236}">
                      <a16:creationId xmlns:a16="http://schemas.microsoft.com/office/drawing/2014/main" id="{8B7A3F78-6980-4B5B-8ABB-65D6D43E2442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2" name="円: 塗りつぶしなし 1521">
                  <a:extLst>
                    <a:ext uri="{FF2B5EF4-FFF2-40B4-BE49-F238E27FC236}">
                      <a16:creationId xmlns:a16="http://schemas.microsoft.com/office/drawing/2014/main" id="{6FFC523F-8961-415D-9B2A-310A44A3FF45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3" name="円: 塗りつぶしなし 1522">
                  <a:extLst>
                    <a:ext uri="{FF2B5EF4-FFF2-40B4-BE49-F238E27FC236}">
                      <a16:creationId xmlns:a16="http://schemas.microsoft.com/office/drawing/2014/main" id="{0E5F7089-1BF1-4156-B5AE-A390919DFB4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4" name="円: 塗りつぶしなし 1523">
                  <a:extLst>
                    <a:ext uri="{FF2B5EF4-FFF2-40B4-BE49-F238E27FC236}">
                      <a16:creationId xmlns:a16="http://schemas.microsoft.com/office/drawing/2014/main" id="{CE712192-9B0B-449B-9061-00402DA56799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5" name="円: 塗りつぶしなし 1524">
                  <a:extLst>
                    <a:ext uri="{FF2B5EF4-FFF2-40B4-BE49-F238E27FC236}">
                      <a16:creationId xmlns:a16="http://schemas.microsoft.com/office/drawing/2014/main" id="{9A2E5EDD-5E5B-4D62-9F41-9CA464C1BA76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6" name="円: 塗りつぶしなし 1525">
                  <a:extLst>
                    <a:ext uri="{FF2B5EF4-FFF2-40B4-BE49-F238E27FC236}">
                      <a16:creationId xmlns:a16="http://schemas.microsoft.com/office/drawing/2014/main" id="{2223BA71-40BD-4D96-A0E4-197120B430FC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7" name="円: 塗りつぶしなし 1526">
                  <a:extLst>
                    <a:ext uri="{FF2B5EF4-FFF2-40B4-BE49-F238E27FC236}">
                      <a16:creationId xmlns:a16="http://schemas.microsoft.com/office/drawing/2014/main" id="{6E546764-974B-4B9B-A134-A0BFFF939F7C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8" name="円: 塗りつぶしなし 1527">
                  <a:extLst>
                    <a:ext uri="{FF2B5EF4-FFF2-40B4-BE49-F238E27FC236}">
                      <a16:creationId xmlns:a16="http://schemas.microsoft.com/office/drawing/2014/main" id="{0888C15D-47CD-495C-970C-91AE82B9136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9" name="円: 塗りつぶしなし 1528">
                  <a:extLst>
                    <a:ext uri="{FF2B5EF4-FFF2-40B4-BE49-F238E27FC236}">
                      <a16:creationId xmlns:a16="http://schemas.microsoft.com/office/drawing/2014/main" id="{C0B7AB76-4013-430E-BE19-6533AF0D351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0" name="円: 塗りつぶしなし 1529">
                  <a:extLst>
                    <a:ext uri="{FF2B5EF4-FFF2-40B4-BE49-F238E27FC236}">
                      <a16:creationId xmlns:a16="http://schemas.microsoft.com/office/drawing/2014/main" id="{0D543498-99A1-4E82-994C-A7496A813905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1" name="円: 塗りつぶしなし 1530">
                  <a:extLst>
                    <a:ext uri="{FF2B5EF4-FFF2-40B4-BE49-F238E27FC236}">
                      <a16:creationId xmlns:a16="http://schemas.microsoft.com/office/drawing/2014/main" id="{33966EC9-6FC7-48A5-B2D0-FA4790D85754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2" name="円: 塗りつぶしなし 1531">
                  <a:extLst>
                    <a:ext uri="{FF2B5EF4-FFF2-40B4-BE49-F238E27FC236}">
                      <a16:creationId xmlns:a16="http://schemas.microsoft.com/office/drawing/2014/main" id="{1D403DBC-AD55-4425-AD8D-5293E7DC7876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7B6CE0E0-275F-41E3-973D-EB81A8A3CE38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1493" name="円: 塗りつぶしなし 1492">
                  <a:extLst>
                    <a:ext uri="{FF2B5EF4-FFF2-40B4-BE49-F238E27FC236}">
                      <a16:creationId xmlns:a16="http://schemas.microsoft.com/office/drawing/2014/main" id="{BDC6FEA7-DABB-47CD-9BC9-5FF5E833E675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4" name="円: 塗りつぶしなし 1493">
                  <a:extLst>
                    <a:ext uri="{FF2B5EF4-FFF2-40B4-BE49-F238E27FC236}">
                      <a16:creationId xmlns:a16="http://schemas.microsoft.com/office/drawing/2014/main" id="{21C8DE12-F81D-493B-9032-AD44B19E8DD9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5" name="円: 塗りつぶしなし 1494">
                  <a:extLst>
                    <a:ext uri="{FF2B5EF4-FFF2-40B4-BE49-F238E27FC236}">
                      <a16:creationId xmlns:a16="http://schemas.microsoft.com/office/drawing/2014/main" id="{BC822FE8-BBE1-41C2-83A7-ECB6B1ECCAC6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円: 塗りつぶしなし 1495">
                  <a:extLst>
                    <a:ext uri="{FF2B5EF4-FFF2-40B4-BE49-F238E27FC236}">
                      <a16:creationId xmlns:a16="http://schemas.microsoft.com/office/drawing/2014/main" id="{6479DA48-ABAC-4E4B-BA90-EE256DFE2BE4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円: 塗りつぶしなし 1496">
                  <a:extLst>
                    <a:ext uri="{FF2B5EF4-FFF2-40B4-BE49-F238E27FC236}">
                      <a16:creationId xmlns:a16="http://schemas.microsoft.com/office/drawing/2014/main" id="{E59C15B5-EA2B-43E4-B983-0E4765A7E00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円: 塗りつぶしなし 1497">
                  <a:extLst>
                    <a:ext uri="{FF2B5EF4-FFF2-40B4-BE49-F238E27FC236}">
                      <a16:creationId xmlns:a16="http://schemas.microsoft.com/office/drawing/2014/main" id="{BF25B697-17E5-453B-875E-2BBBE6EFB24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円: 塗りつぶしなし 1498">
                  <a:extLst>
                    <a:ext uri="{FF2B5EF4-FFF2-40B4-BE49-F238E27FC236}">
                      <a16:creationId xmlns:a16="http://schemas.microsoft.com/office/drawing/2014/main" id="{B21A8C23-68AC-48BA-93B0-27A3C12A0E6A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円: 塗りつぶしなし 1499">
                  <a:extLst>
                    <a:ext uri="{FF2B5EF4-FFF2-40B4-BE49-F238E27FC236}">
                      <a16:creationId xmlns:a16="http://schemas.microsoft.com/office/drawing/2014/main" id="{5550884E-2461-43C8-95CF-25F4DF47081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円: 塗りつぶしなし 1500">
                  <a:extLst>
                    <a:ext uri="{FF2B5EF4-FFF2-40B4-BE49-F238E27FC236}">
                      <a16:creationId xmlns:a16="http://schemas.microsoft.com/office/drawing/2014/main" id="{D792B2D9-F39E-4ACD-82B1-BF04F9E32877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円: 塗りつぶしなし 1501">
                  <a:extLst>
                    <a:ext uri="{FF2B5EF4-FFF2-40B4-BE49-F238E27FC236}">
                      <a16:creationId xmlns:a16="http://schemas.microsoft.com/office/drawing/2014/main" id="{672EF303-E69C-4E3A-9656-C8B57D76067E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円: 塗りつぶしなし 1502">
                  <a:extLst>
                    <a:ext uri="{FF2B5EF4-FFF2-40B4-BE49-F238E27FC236}">
                      <a16:creationId xmlns:a16="http://schemas.microsoft.com/office/drawing/2014/main" id="{6F80CB9E-2AC8-4E6B-BCBD-22684701B03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4" name="円: 塗りつぶしなし 1503">
                  <a:extLst>
                    <a:ext uri="{FF2B5EF4-FFF2-40B4-BE49-F238E27FC236}">
                      <a16:creationId xmlns:a16="http://schemas.microsoft.com/office/drawing/2014/main" id="{BD60AA2F-C377-45BE-8C34-5D14218911D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円: 塗りつぶしなし 1504">
                  <a:extLst>
                    <a:ext uri="{FF2B5EF4-FFF2-40B4-BE49-F238E27FC236}">
                      <a16:creationId xmlns:a16="http://schemas.microsoft.com/office/drawing/2014/main" id="{9ED515CA-ABB0-46E9-80EF-27A1CCC7108E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円: 塗りつぶしなし 1505">
                  <a:extLst>
                    <a:ext uri="{FF2B5EF4-FFF2-40B4-BE49-F238E27FC236}">
                      <a16:creationId xmlns:a16="http://schemas.microsoft.com/office/drawing/2014/main" id="{E67DB5CD-C94A-4DCA-B100-7E3A5B9181C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円: 塗りつぶしなし 1506">
                  <a:extLst>
                    <a:ext uri="{FF2B5EF4-FFF2-40B4-BE49-F238E27FC236}">
                      <a16:creationId xmlns:a16="http://schemas.microsoft.com/office/drawing/2014/main" id="{F5E20926-4D40-4C7C-A57E-D8B80AFEE265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円: 塗りつぶしなし 1507">
                  <a:extLst>
                    <a:ext uri="{FF2B5EF4-FFF2-40B4-BE49-F238E27FC236}">
                      <a16:creationId xmlns:a16="http://schemas.microsoft.com/office/drawing/2014/main" id="{BF6A7561-978E-4EEE-B796-80313C40E07E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円: 塗りつぶしなし 1508">
                  <a:extLst>
                    <a:ext uri="{FF2B5EF4-FFF2-40B4-BE49-F238E27FC236}">
                      <a16:creationId xmlns:a16="http://schemas.microsoft.com/office/drawing/2014/main" id="{7D408D38-D9B4-44F3-BAF7-062A0DF56AC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0" name="円: 塗りつぶしなし 1509">
                  <a:extLst>
                    <a:ext uri="{FF2B5EF4-FFF2-40B4-BE49-F238E27FC236}">
                      <a16:creationId xmlns:a16="http://schemas.microsoft.com/office/drawing/2014/main" id="{DDA00BCD-BE11-43DA-BDAF-1E0C4E69D76B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1" name="円: 塗りつぶしなし 1510">
                  <a:extLst>
                    <a:ext uri="{FF2B5EF4-FFF2-40B4-BE49-F238E27FC236}">
                      <a16:creationId xmlns:a16="http://schemas.microsoft.com/office/drawing/2014/main" id="{C051FE6D-A7D0-46BD-B314-1F26875437AF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2" name="円: 塗りつぶしなし 1511">
                  <a:extLst>
                    <a:ext uri="{FF2B5EF4-FFF2-40B4-BE49-F238E27FC236}">
                      <a16:creationId xmlns:a16="http://schemas.microsoft.com/office/drawing/2014/main" id="{88DE923C-C55F-4E5D-B5F9-569149145F8C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19" name="グループ化 1418">
              <a:extLst>
                <a:ext uri="{FF2B5EF4-FFF2-40B4-BE49-F238E27FC236}">
                  <a16:creationId xmlns:a16="http://schemas.microsoft.com/office/drawing/2014/main" id="{F75007CE-B602-43FB-B293-9D258B0C8A50}"/>
                </a:ext>
              </a:extLst>
            </p:cNvPr>
            <p:cNvGrpSpPr/>
            <p:nvPr/>
          </p:nvGrpSpPr>
          <p:grpSpPr>
            <a:xfrm>
              <a:off x="4092722" y="1579368"/>
              <a:ext cx="659725" cy="357520"/>
              <a:chOff x="1525180" y="6076461"/>
              <a:chExt cx="1536800" cy="832827"/>
            </a:xfrm>
            <a:solidFill>
              <a:srgbClr val="70AD47">
                <a:lumMod val="20000"/>
                <a:lumOff val="80000"/>
              </a:srgbClr>
            </a:solidFill>
          </p:grpSpPr>
          <p:sp>
            <p:nvSpPr>
              <p:cNvPr id="1469" name="円: 塗りつぶしなし 1468">
                <a:extLst>
                  <a:ext uri="{FF2B5EF4-FFF2-40B4-BE49-F238E27FC236}">
                    <a16:creationId xmlns:a16="http://schemas.microsoft.com/office/drawing/2014/main" id="{5369FB27-6998-4801-AC53-782BD0379DA1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0" name="円: 塗りつぶしなし 1469">
                <a:extLst>
                  <a:ext uri="{FF2B5EF4-FFF2-40B4-BE49-F238E27FC236}">
                    <a16:creationId xmlns:a16="http://schemas.microsoft.com/office/drawing/2014/main" id="{AC4138D8-A975-4FD5-B020-6FB1F79CAABD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1" name="円: 塗りつぶしなし 1470">
                <a:extLst>
                  <a:ext uri="{FF2B5EF4-FFF2-40B4-BE49-F238E27FC236}">
                    <a16:creationId xmlns:a16="http://schemas.microsoft.com/office/drawing/2014/main" id="{F47B442B-C8E1-43C6-8A38-B9156F0C8F8E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2" name="円: 塗りつぶしなし 1471">
                <a:extLst>
                  <a:ext uri="{FF2B5EF4-FFF2-40B4-BE49-F238E27FC236}">
                    <a16:creationId xmlns:a16="http://schemas.microsoft.com/office/drawing/2014/main" id="{4F51B779-138A-402C-B43D-CBB51AA166D0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3" name="円: 塗りつぶしなし 1472">
                <a:extLst>
                  <a:ext uri="{FF2B5EF4-FFF2-40B4-BE49-F238E27FC236}">
                    <a16:creationId xmlns:a16="http://schemas.microsoft.com/office/drawing/2014/main" id="{E9D8527D-BF96-47DE-B096-2CBBA6EC71CD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4" name="円: 塗りつぶしなし 1473">
                <a:extLst>
                  <a:ext uri="{FF2B5EF4-FFF2-40B4-BE49-F238E27FC236}">
                    <a16:creationId xmlns:a16="http://schemas.microsoft.com/office/drawing/2014/main" id="{629F45C0-01BF-4411-B3F5-A63BB75CBFB8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5" name="円: 塗りつぶしなし 1474">
                <a:extLst>
                  <a:ext uri="{FF2B5EF4-FFF2-40B4-BE49-F238E27FC236}">
                    <a16:creationId xmlns:a16="http://schemas.microsoft.com/office/drawing/2014/main" id="{67F6580E-8768-4F03-BD24-5330BC40638B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6" name="円: 塗りつぶしなし 1475">
                <a:extLst>
                  <a:ext uri="{FF2B5EF4-FFF2-40B4-BE49-F238E27FC236}">
                    <a16:creationId xmlns:a16="http://schemas.microsoft.com/office/drawing/2014/main" id="{D4571428-1473-489A-80BA-E5AF8145071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7" name="円: 塗りつぶしなし 1476">
                <a:extLst>
                  <a:ext uri="{FF2B5EF4-FFF2-40B4-BE49-F238E27FC236}">
                    <a16:creationId xmlns:a16="http://schemas.microsoft.com/office/drawing/2014/main" id="{7B196E4B-8A37-4EF4-9B4B-D2C7B97D9D88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8" name="円: 塗りつぶしなし 1477">
                <a:extLst>
                  <a:ext uri="{FF2B5EF4-FFF2-40B4-BE49-F238E27FC236}">
                    <a16:creationId xmlns:a16="http://schemas.microsoft.com/office/drawing/2014/main" id="{B2B8F0DA-1814-4DE8-8AA7-D40019679759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9" name="円: 塗りつぶしなし 1478">
                <a:extLst>
                  <a:ext uri="{FF2B5EF4-FFF2-40B4-BE49-F238E27FC236}">
                    <a16:creationId xmlns:a16="http://schemas.microsoft.com/office/drawing/2014/main" id="{18F498D6-C7C3-4773-8D5E-174CAE76AB82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0" name="円: 塗りつぶしなし 1479">
                <a:extLst>
                  <a:ext uri="{FF2B5EF4-FFF2-40B4-BE49-F238E27FC236}">
                    <a16:creationId xmlns:a16="http://schemas.microsoft.com/office/drawing/2014/main" id="{B7385EC2-3E7B-4809-AA56-F3A16B1F7A74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1" name="円: 塗りつぶしなし 1480">
                <a:extLst>
                  <a:ext uri="{FF2B5EF4-FFF2-40B4-BE49-F238E27FC236}">
                    <a16:creationId xmlns:a16="http://schemas.microsoft.com/office/drawing/2014/main" id="{E3DD9CB8-D25E-4E28-A2C1-801C849E7B48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2" name="円: 塗りつぶしなし 1481">
                <a:extLst>
                  <a:ext uri="{FF2B5EF4-FFF2-40B4-BE49-F238E27FC236}">
                    <a16:creationId xmlns:a16="http://schemas.microsoft.com/office/drawing/2014/main" id="{11D99183-5B72-43D7-8F54-4A775D3EBEB1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3" name="円: 塗りつぶしなし 1482">
                <a:extLst>
                  <a:ext uri="{FF2B5EF4-FFF2-40B4-BE49-F238E27FC236}">
                    <a16:creationId xmlns:a16="http://schemas.microsoft.com/office/drawing/2014/main" id="{519E0FD8-7F6A-471D-85F9-6A0507BEF6FD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4" name="円: 塗りつぶしなし 1483">
                <a:extLst>
                  <a:ext uri="{FF2B5EF4-FFF2-40B4-BE49-F238E27FC236}">
                    <a16:creationId xmlns:a16="http://schemas.microsoft.com/office/drawing/2014/main" id="{9A3D4458-9DE4-4EFC-A9A2-025B415FC02B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5" name="円: 塗りつぶしなし 1484">
                <a:extLst>
                  <a:ext uri="{FF2B5EF4-FFF2-40B4-BE49-F238E27FC236}">
                    <a16:creationId xmlns:a16="http://schemas.microsoft.com/office/drawing/2014/main" id="{16DA122D-AAD8-4CC0-888B-DD1F862139F1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6" name="円: 塗りつぶしなし 1485">
                <a:extLst>
                  <a:ext uri="{FF2B5EF4-FFF2-40B4-BE49-F238E27FC236}">
                    <a16:creationId xmlns:a16="http://schemas.microsoft.com/office/drawing/2014/main" id="{EBC63EBC-BB8C-4DC9-8F09-0A36BA4E546F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7" name="円: 塗りつぶしなし 1486">
                <a:extLst>
                  <a:ext uri="{FF2B5EF4-FFF2-40B4-BE49-F238E27FC236}">
                    <a16:creationId xmlns:a16="http://schemas.microsoft.com/office/drawing/2014/main" id="{ED403864-F753-4E61-A019-911F5B457956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8" name="円: 塗りつぶしなし 1487">
                <a:extLst>
                  <a:ext uri="{FF2B5EF4-FFF2-40B4-BE49-F238E27FC236}">
                    <a16:creationId xmlns:a16="http://schemas.microsoft.com/office/drawing/2014/main" id="{A0998280-481D-4014-AD98-DE7A2A72BB92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9" name="円: 塗りつぶしなし 1488">
                <a:extLst>
                  <a:ext uri="{FF2B5EF4-FFF2-40B4-BE49-F238E27FC236}">
                    <a16:creationId xmlns:a16="http://schemas.microsoft.com/office/drawing/2014/main" id="{2C08D9D4-616B-429C-9F8E-60E0793BB26C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0" name="円: 塗りつぶしなし 1489">
                <a:extLst>
                  <a:ext uri="{FF2B5EF4-FFF2-40B4-BE49-F238E27FC236}">
                    <a16:creationId xmlns:a16="http://schemas.microsoft.com/office/drawing/2014/main" id="{23ABB4F3-E101-482C-B267-5F5CE4B811D8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20" name="グループ化 1419">
              <a:extLst>
                <a:ext uri="{FF2B5EF4-FFF2-40B4-BE49-F238E27FC236}">
                  <a16:creationId xmlns:a16="http://schemas.microsoft.com/office/drawing/2014/main" id="{A185B70D-EB64-496E-9C69-E2B1BB71F60A}"/>
                </a:ext>
              </a:extLst>
            </p:cNvPr>
            <p:cNvGrpSpPr/>
            <p:nvPr/>
          </p:nvGrpSpPr>
          <p:grpSpPr>
            <a:xfrm>
              <a:off x="3848817" y="2013420"/>
              <a:ext cx="1123440" cy="538969"/>
              <a:chOff x="9200208" y="4776279"/>
              <a:chExt cx="1205855" cy="578508"/>
            </a:xfrm>
          </p:grpSpPr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122AB5C8-529A-4342-BCAA-51C979783B37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3BD48C1E-C065-4802-9555-F63BF73B99D5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6" name="楕円 1465">
                  <a:extLst>
                    <a:ext uri="{FF2B5EF4-FFF2-40B4-BE49-F238E27FC236}">
                      <a16:creationId xmlns:a16="http://schemas.microsoft.com/office/drawing/2014/main" id="{A74B74D2-8E13-4957-AB7A-0ED0994EF324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7" name="楕円 1466">
                  <a:extLst>
                    <a:ext uri="{FF2B5EF4-FFF2-40B4-BE49-F238E27FC236}">
                      <a16:creationId xmlns:a16="http://schemas.microsoft.com/office/drawing/2014/main" id="{71EF72BE-CB6D-47E5-AD90-501CC9E961C8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8" name="楕円 1467">
                  <a:extLst>
                    <a:ext uri="{FF2B5EF4-FFF2-40B4-BE49-F238E27FC236}">
                      <a16:creationId xmlns:a16="http://schemas.microsoft.com/office/drawing/2014/main" id="{7C44D334-6216-4540-BEF8-F4DD5C791019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2" name="楕円 519">
                <a:extLst>
                  <a:ext uri="{FF2B5EF4-FFF2-40B4-BE49-F238E27FC236}">
                    <a16:creationId xmlns:a16="http://schemas.microsoft.com/office/drawing/2014/main" id="{5421493C-47D9-4AC9-AE48-8052DB96ED52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3" name="楕円 10">
                <a:extLst>
                  <a:ext uri="{FF2B5EF4-FFF2-40B4-BE49-F238E27FC236}">
                    <a16:creationId xmlns:a16="http://schemas.microsoft.com/office/drawing/2014/main" id="{195F63E8-FF22-4B64-AB5F-0E4379864F59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4" name="楕円 1463">
                <a:extLst>
                  <a:ext uri="{FF2B5EF4-FFF2-40B4-BE49-F238E27FC236}">
                    <a16:creationId xmlns:a16="http://schemas.microsoft.com/office/drawing/2014/main" id="{DC00DD91-44BE-43F2-91D3-B0A53A928039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FDE7C4E1-28AB-4996-8898-BB1C7AA8471D}"/>
                </a:ext>
              </a:extLst>
            </p:cNvPr>
            <p:cNvGrpSpPr/>
            <p:nvPr/>
          </p:nvGrpSpPr>
          <p:grpSpPr>
            <a:xfrm>
              <a:off x="3382092" y="1889595"/>
              <a:ext cx="1123440" cy="538969"/>
              <a:chOff x="9200208" y="4776279"/>
              <a:chExt cx="1205855" cy="578508"/>
            </a:xfrm>
          </p:grpSpPr>
          <p:grpSp>
            <p:nvGrpSpPr>
              <p:cNvPr id="1453" name="グループ化 1452">
                <a:extLst>
                  <a:ext uri="{FF2B5EF4-FFF2-40B4-BE49-F238E27FC236}">
                    <a16:creationId xmlns:a16="http://schemas.microsoft.com/office/drawing/2014/main" id="{59AC3C62-A656-4759-8AFB-F998BA01F8F7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22D2EDA1-0778-4F95-8CAA-72CF2828A5BE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楕円 1457">
                  <a:extLst>
                    <a:ext uri="{FF2B5EF4-FFF2-40B4-BE49-F238E27FC236}">
                      <a16:creationId xmlns:a16="http://schemas.microsoft.com/office/drawing/2014/main" id="{51556E6A-F1F4-43E0-B7E5-E2CC66063516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9" name="楕円 1458">
                  <a:extLst>
                    <a:ext uri="{FF2B5EF4-FFF2-40B4-BE49-F238E27FC236}">
                      <a16:creationId xmlns:a16="http://schemas.microsoft.com/office/drawing/2014/main" id="{0BAEB8FD-FEA0-4D81-B6C1-E4B9C80AEF29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楕円 1459">
                  <a:extLst>
                    <a:ext uri="{FF2B5EF4-FFF2-40B4-BE49-F238E27FC236}">
                      <a16:creationId xmlns:a16="http://schemas.microsoft.com/office/drawing/2014/main" id="{7B3D2A5C-9392-41E3-B0ED-77EDEF5761FD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54" name="楕円 519">
                <a:extLst>
                  <a:ext uri="{FF2B5EF4-FFF2-40B4-BE49-F238E27FC236}">
                    <a16:creationId xmlns:a16="http://schemas.microsoft.com/office/drawing/2014/main" id="{6393A4A7-7836-44E5-8823-2B799E9AF7D5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5" name="楕円 10">
                <a:extLst>
                  <a:ext uri="{FF2B5EF4-FFF2-40B4-BE49-F238E27FC236}">
                    <a16:creationId xmlns:a16="http://schemas.microsoft.com/office/drawing/2014/main" id="{07E2CBDD-63F4-46DC-91F1-F79883C4D4F3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6" name="楕円 1455">
                <a:extLst>
                  <a:ext uri="{FF2B5EF4-FFF2-40B4-BE49-F238E27FC236}">
                    <a16:creationId xmlns:a16="http://schemas.microsoft.com/office/drawing/2014/main" id="{19605C1F-7292-4B78-8144-D1A425A40E87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22" name="グループ化 1421">
              <a:extLst>
                <a:ext uri="{FF2B5EF4-FFF2-40B4-BE49-F238E27FC236}">
                  <a16:creationId xmlns:a16="http://schemas.microsoft.com/office/drawing/2014/main" id="{14F0A844-063D-4C6D-A17D-7EADCCA41BC5}"/>
                </a:ext>
              </a:extLst>
            </p:cNvPr>
            <p:cNvGrpSpPr/>
            <p:nvPr/>
          </p:nvGrpSpPr>
          <p:grpSpPr>
            <a:xfrm>
              <a:off x="3606547" y="1181674"/>
              <a:ext cx="609446" cy="462803"/>
              <a:chOff x="2408268" y="4908430"/>
              <a:chExt cx="2192435" cy="1664898"/>
            </a:xfrm>
          </p:grpSpPr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7372B510-E823-4656-B353-90B672827680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1" name="星: 12 pt 1450">
                <a:extLst>
                  <a:ext uri="{FF2B5EF4-FFF2-40B4-BE49-F238E27FC236}">
                    <a16:creationId xmlns:a16="http://schemas.microsoft.com/office/drawing/2014/main" id="{59D1296E-2A1B-401F-8E09-48F348070B2E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A621FEC4-7BBB-499A-8952-03361765864C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23" name="グループ化 1422">
              <a:extLst>
                <a:ext uri="{FF2B5EF4-FFF2-40B4-BE49-F238E27FC236}">
                  <a16:creationId xmlns:a16="http://schemas.microsoft.com/office/drawing/2014/main" id="{067D60D5-005F-4675-9D94-0841616B2DB5}"/>
                </a:ext>
              </a:extLst>
            </p:cNvPr>
            <p:cNvGrpSpPr/>
            <p:nvPr/>
          </p:nvGrpSpPr>
          <p:grpSpPr>
            <a:xfrm>
              <a:off x="4717224" y="1432446"/>
              <a:ext cx="1099679" cy="483361"/>
              <a:chOff x="2412996" y="5374747"/>
              <a:chExt cx="1331816" cy="585396"/>
            </a:xfrm>
          </p:grpSpPr>
          <p:grpSp>
            <p:nvGrpSpPr>
              <p:cNvPr id="1429" name="グループ化 1428">
                <a:extLst>
                  <a:ext uri="{FF2B5EF4-FFF2-40B4-BE49-F238E27FC236}">
                    <a16:creationId xmlns:a16="http://schemas.microsoft.com/office/drawing/2014/main" id="{704FF231-642D-47C0-92BA-8528FD0282FB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B255F1C5-9D4C-4234-859F-995F0095417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9" name="波線 1448">
                  <a:extLst>
                    <a:ext uri="{FF2B5EF4-FFF2-40B4-BE49-F238E27FC236}">
                      <a16:creationId xmlns:a16="http://schemas.microsoft.com/office/drawing/2014/main" id="{A4DA73F8-F3FC-4152-A556-655FFBD22B8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0" name="グループ化 1429">
                <a:extLst>
                  <a:ext uri="{FF2B5EF4-FFF2-40B4-BE49-F238E27FC236}">
                    <a16:creationId xmlns:a16="http://schemas.microsoft.com/office/drawing/2014/main" id="{A3AE89E1-426B-420D-BC7C-B704E5305BC8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95A5E232-C3C9-4D00-BB25-929BF7D657D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7" name="波線 1446">
                  <a:extLst>
                    <a:ext uri="{FF2B5EF4-FFF2-40B4-BE49-F238E27FC236}">
                      <a16:creationId xmlns:a16="http://schemas.microsoft.com/office/drawing/2014/main" id="{F84C540F-607A-4EF2-8803-9DC125A7B12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1" name="グループ化 1430">
                <a:extLst>
                  <a:ext uri="{FF2B5EF4-FFF2-40B4-BE49-F238E27FC236}">
                    <a16:creationId xmlns:a16="http://schemas.microsoft.com/office/drawing/2014/main" id="{458C716C-213B-486C-9887-1EBBF03574B6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9221F751-D4EC-4FF4-A534-444211271D3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5" name="波線 1444">
                  <a:extLst>
                    <a:ext uri="{FF2B5EF4-FFF2-40B4-BE49-F238E27FC236}">
                      <a16:creationId xmlns:a16="http://schemas.microsoft.com/office/drawing/2014/main" id="{9C733648-7363-4ED6-B47F-BA0B3B815C6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2" name="グループ化 1431">
                <a:extLst>
                  <a:ext uri="{FF2B5EF4-FFF2-40B4-BE49-F238E27FC236}">
                    <a16:creationId xmlns:a16="http://schemas.microsoft.com/office/drawing/2014/main" id="{09F5413D-4272-4222-A689-0D372E74B95A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149CE2AE-A1D9-48D4-83C4-04002F389D2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3" name="波線 1442">
                  <a:extLst>
                    <a:ext uri="{FF2B5EF4-FFF2-40B4-BE49-F238E27FC236}">
                      <a16:creationId xmlns:a16="http://schemas.microsoft.com/office/drawing/2014/main" id="{A4957001-1D2E-4BEC-99A7-FC860D28EA8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3" name="グループ化 1432">
                <a:extLst>
                  <a:ext uri="{FF2B5EF4-FFF2-40B4-BE49-F238E27FC236}">
                    <a16:creationId xmlns:a16="http://schemas.microsoft.com/office/drawing/2014/main" id="{097DF5E8-A4AD-4992-8913-292EA1D6C652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40" name="フリーフォーム: 図形 1439">
                  <a:extLst>
                    <a:ext uri="{FF2B5EF4-FFF2-40B4-BE49-F238E27FC236}">
                      <a16:creationId xmlns:a16="http://schemas.microsoft.com/office/drawing/2014/main" id="{46046B6B-FEA1-4B21-B662-B410228C5BE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波線 1440">
                  <a:extLst>
                    <a:ext uri="{FF2B5EF4-FFF2-40B4-BE49-F238E27FC236}">
                      <a16:creationId xmlns:a16="http://schemas.microsoft.com/office/drawing/2014/main" id="{5169EE9E-05A6-4A6A-9AB0-C11A5D61174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4" name="グループ化 1433">
                <a:extLst>
                  <a:ext uri="{FF2B5EF4-FFF2-40B4-BE49-F238E27FC236}">
                    <a16:creationId xmlns:a16="http://schemas.microsoft.com/office/drawing/2014/main" id="{E5812C54-347A-4A1D-836D-735E7E72A1E0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10D2B0FE-C35A-4B0B-9CBC-0786B3497C9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9" name="波線 1438">
                  <a:extLst>
                    <a:ext uri="{FF2B5EF4-FFF2-40B4-BE49-F238E27FC236}">
                      <a16:creationId xmlns:a16="http://schemas.microsoft.com/office/drawing/2014/main" id="{86673C30-08DC-48DC-8BCF-F539C5C51B5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35" name="グループ化 1434">
                <a:extLst>
                  <a:ext uri="{FF2B5EF4-FFF2-40B4-BE49-F238E27FC236}">
                    <a16:creationId xmlns:a16="http://schemas.microsoft.com/office/drawing/2014/main" id="{DB7C151B-9112-4813-8108-4AD564D9C133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ABD00FA4-37C0-401C-A625-50436E327D1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波線 1436">
                  <a:extLst>
                    <a:ext uri="{FF2B5EF4-FFF2-40B4-BE49-F238E27FC236}">
                      <a16:creationId xmlns:a16="http://schemas.microsoft.com/office/drawing/2014/main" id="{E407C350-100D-41EC-BE21-D9A75C29876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81E51CAE-CDBA-479C-937E-C13ADFBB8CA6}"/>
                </a:ext>
              </a:extLst>
            </p:cNvPr>
            <p:cNvGrpSpPr/>
            <p:nvPr/>
          </p:nvGrpSpPr>
          <p:grpSpPr>
            <a:xfrm>
              <a:off x="4993898" y="1310696"/>
              <a:ext cx="1647898" cy="1076716"/>
              <a:chOff x="3704938" y="1322434"/>
              <a:chExt cx="2000423" cy="1307051"/>
            </a:xfrm>
          </p:grpSpPr>
          <p:grpSp>
            <p:nvGrpSpPr>
              <p:cNvPr id="1425" name="グループ化 1424">
                <a:extLst>
                  <a:ext uri="{FF2B5EF4-FFF2-40B4-BE49-F238E27FC236}">
                    <a16:creationId xmlns:a16="http://schemas.microsoft.com/office/drawing/2014/main" id="{A4F9B10C-7543-49F4-82C2-76FCBB61F6ED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C39C835D-BA93-4A43-A001-0423983538E1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8" name="楕円 1427">
                  <a:extLst>
                    <a:ext uri="{FF2B5EF4-FFF2-40B4-BE49-F238E27FC236}">
                      <a16:creationId xmlns:a16="http://schemas.microsoft.com/office/drawing/2014/main" id="{AA76FCB8-B1B6-48D3-A992-E7F4CB2720AE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26" name="フリーフォーム: 図形 1425">
                <a:extLst>
                  <a:ext uri="{FF2B5EF4-FFF2-40B4-BE49-F238E27FC236}">
                    <a16:creationId xmlns:a16="http://schemas.microsoft.com/office/drawing/2014/main" id="{0319BA99-96DE-42BA-A48D-0F1BEB9A411C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33" name="グループ化 1532">
            <a:extLst>
              <a:ext uri="{FF2B5EF4-FFF2-40B4-BE49-F238E27FC236}">
                <a16:creationId xmlns:a16="http://schemas.microsoft.com/office/drawing/2014/main" id="{134158DE-8A85-4F41-B327-F60A22968C4B}"/>
              </a:ext>
            </a:extLst>
          </p:cNvPr>
          <p:cNvGrpSpPr/>
          <p:nvPr/>
        </p:nvGrpSpPr>
        <p:grpSpPr>
          <a:xfrm>
            <a:off x="6938468" y="1881278"/>
            <a:ext cx="1732316" cy="1062266"/>
            <a:chOff x="5764831" y="6565104"/>
            <a:chExt cx="2390217" cy="1465697"/>
          </a:xfrm>
        </p:grpSpPr>
        <p:grpSp>
          <p:nvGrpSpPr>
            <p:cNvPr id="1534" name="グループ化 1533">
              <a:extLst>
                <a:ext uri="{FF2B5EF4-FFF2-40B4-BE49-F238E27FC236}">
                  <a16:creationId xmlns:a16="http://schemas.microsoft.com/office/drawing/2014/main" id="{11F76414-B151-4BE5-9B46-25B633264CB2}"/>
                </a:ext>
              </a:extLst>
            </p:cNvPr>
            <p:cNvGrpSpPr/>
            <p:nvPr/>
          </p:nvGrpSpPr>
          <p:grpSpPr>
            <a:xfrm>
              <a:off x="5764831" y="6615741"/>
              <a:ext cx="2390217" cy="1415060"/>
              <a:chOff x="1251247" y="4105656"/>
              <a:chExt cx="2390217" cy="1415060"/>
            </a:xfrm>
          </p:grpSpPr>
          <p:sp>
            <p:nvSpPr>
              <p:cNvPr id="1566" name="楕円 1565">
                <a:extLst>
                  <a:ext uri="{FF2B5EF4-FFF2-40B4-BE49-F238E27FC236}">
                    <a16:creationId xmlns:a16="http://schemas.microsoft.com/office/drawing/2014/main" id="{419B9986-B7CD-485B-833C-9B00E2C14389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100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7" name="楕円 1566">
                <a:extLst>
                  <a:ext uri="{FF2B5EF4-FFF2-40B4-BE49-F238E27FC236}">
                    <a16:creationId xmlns:a16="http://schemas.microsoft.com/office/drawing/2014/main" id="{429490F4-22C2-41C7-ACCF-E5AA7CA58F9E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ysClr val="window" lastClr="FFFFFF">
                      <a:lumMod val="85000"/>
                    </a:sysClr>
                  </a:gs>
                  <a:gs pos="7300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5" name="グループ化 1534">
              <a:extLst>
                <a:ext uri="{FF2B5EF4-FFF2-40B4-BE49-F238E27FC236}">
                  <a16:creationId xmlns:a16="http://schemas.microsoft.com/office/drawing/2014/main" id="{5F1ABF83-860F-4A56-A99D-8C80D3C2413F}"/>
                </a:ext>
              </a:extLst>
            </p:cNvPr>
            <p:cNvGrpSpPr/>
            <p:nvPr/>
          </p:nvGrpSpPr>
          <p:grpSpPr>
            <a:xfrm rot="245081">
              <a:off x="6130260" y="6565104"/>
              <a:ext cx="1673907" cy="1374422"/>
              <a:chOff x="1107523" y="3768074"/>
              <a:chExt cx="2316744" cy="1902247"/>
            </a:xfrm>
          </p:grpSpPr>
          <p:grpSp>
            <p:nvGrpSpPr>
              <p:cNvPr id="1536" name="グループ化 1535">
                <a:extLst>
                  <a:ext uri="{FF2B5EF4-FFF2-40B4-BE49-F238E27FC236}">
                    <a16:creationId xmlns:a16="http://schemas.microsoft.com/office/drawing/2014/main" id="{52127FBF-361F-4B54-8ADD-3833B2D5B138}"/>
                  </a:ext>
                </a:extLst>
              </p:cNvPr>
              <p:cNvGrpSpPr/>
              <p:nvPr/>
            </p:nvGrpSpPr>
            <p:grpSpPr>
              <a:xfrm rot="1800000">
                <a:off x="2233640" y="376807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62" name="月 1561">
                  <a:extLst>
                    <a:ext uri="{FF2B5EF4-FFF2-40B4-BE49-F238E27FC236}">
                      <a16:creationId xmlns:a16="http://schemas.microsoft.com/office/drawing/2014/main" id="{2ADDFA1E-1BC4-44A2-B432-B4A622E2E32A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3" name="月 1562">
                  <a:extLst>
                    <a:ext uri="{FF2B5EF4-FFF2-40B4-BE49-F238E27FC236}">
                      <a16:creationId xmlns:a16="http://schemas.microsoft.com/office/drawing/2014/main" id="{8F508889-E8FA-4859-B0A5-0721EC5F67C8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4" name="月 451">
                  <a:extLst>
                    <a:ext uri="{FF2B5EF4-FFF2-40B4-BE49-F238E27FC236}">
                      <a16:creationId xmlns:a16="http://schemas.microsoft.com/office/drawing/2014/main" id="{2BF2DB5B-7151-4B8C-AA44-0EA31CC3B17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5" name="フリーフォーム: 図形 1564">
                  <a:extLst>
                    <a:ext uri="{FF2B5EF4-FFF2-40B4-BE49-F238E27FC236}">
                      <a16:creationId xmlns:a16="http://schemas.microsoft.com/office/drawing/2014/main" id="{05EFB096-977F-4711-B06F-65253A23EF1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37" name="グループ化 1536">
                <a:extLst>
                  <a:ext uri="{FF2B5EF4-FFF2-40B4-BE49-F238E27FC236}">
                    <a16:creationId xmlns:a16="http://schemas.microsoft.com/office/drawing/2014/main" id="{9F7271AB-6E04-496C-9CA4-BE7644E240AF}"/>
                  </a:ext>
                </a:extLst>
              </p:cNvPr>
              <p:cNvGrpSpPr/>
              <p:nvPr/>
            </p:nvGrpSpPr>
            <p:grpSpPr>
              <a:xfrm rot="1800000">
                <a:off x="1997808" y="4057476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58" name="月 1557">
                  <a:extLst>
                    <a:ext uri="{FF2B5EF4-FFF2-40B4-BE49-F238E27FC236}">
                      <a16:creationId xmlns:a16="http://schemas.microsoft.com/office/drawing/2014/main" id="{46D47600-8E9A-495C-8AC2-58737A0CA297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9" name="月 1558">
                  <a:extLst>
                    <a:ext uri="{FF2B5EF4-FFF2-40B4-BE49-F238E27FC236}">
                      <a16:creationId xmlns:a16="http://schemas.microsoft.com/office/drawing/2014/main" id="{776AB437-5E10-4FF7-93E3-772F995AA58C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0" name="月 451">
                  <a:extLst>
                    <a:ext uri="{FF2B5EF4-FFF2-40B4-BE49-F238E27FC236}">
                      <a16:creationId xmlns:a16="http://schemas.microsoft.com/office/drawing/2014/main" id="{20255B6F-1391-4B00-98CA-FC78016F80E0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1" name="フリーフォーム: 図形 1560">
                  <a:extLst>
                    <a:ext uri="{FF2B5EF4-FFF2-40B4-BE49-F238E27FC236}">
                      <a16:creationId xmlns:a16="http://schemas.microsoft.com/office/drawing/2014/main" id="{4D7A8C00-D8F5-4D28-9C78-BA722FF7D52B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38" name="グループ化 1537">
                <a:extLst>
                  <a:ext uri="{FF2B5EF4-FFF2-40B4-BE49-F238E27FC236}">
                    <a16:creationId xmlns:a16="http://schemas.microsoft.com/office/drawing/2014/main" id="{6AE23139-D19C-4245-B677-3AF405FFDDE1}"/>
                  </a:ext>
                </a:extLst>
              </p:cNvPr>
              <p:cNvGrpSpPr/>
              <p:nvPr/>
            </p:nvGrpSpPr>
            <p:grpSpPr>
              <a:xfrm rot="1800000">
                <a:off x="1769511" y="434809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54" name="月 1553">
                  <a:extLst>
                    <a:ext uri="{FF2B5EF4-FFF2-40B4-BE49-F238E27FC236}">
                      <a16:creationId xmlns:a16="http://schemas.microsoft.com/office/drawing/2014/main" id="{BEB855EF-093B-4AE5-BF90-09BBA7BE1157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5" name="月 1554">
                  <a:extLst>
                    <a:ext uri="{FF2B5EF4-FFF2-40B4-BE49-F238E27FC236}">
                      <a16:creationId xmlns:a16="http://schemas.microsoft.com/office/drawing/2014/main" id="{EC7D5408-54FD-4D11-8A13-ECA5BFE50354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6" name="月 451">
                  <a:extLst>
                    <a:ext uri="{FF2B5EF4-FFF2-40B4-BE49-F238E27FC236}">
                      <a16:creationId xmlns:a16="http://schemas.microsoft.com/office/drawing/2014/main" id="{82DBA9CC-3C53-4B00-92F2-640E7386EC85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D2CF0C82-834D-4CF2-9B2B-82A91659AF94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39" name="グループ化 1538">
                <a:extLst>
                  <a:ext uri="{FF2B5EF4-FFF2-40B4-BE49-F238E27FC236}">
                    <a16:creationId xmlns:a16="http://schemas.microsoft.com/office/drawing/2014/main" id="{F2A8DD6A-4F02-4BBF-8D73-B6DACC71F818}"/>
                  </a:ext>
                </a:extLst>
              </p:cNvPr>
              <p:cNvGrpSpPr/>
              <p:nvPr/>
            </p:nvGrpSpPr>
            <p:grpSpPr>
              <a:xfrm rot="1800000">
                <a:off x="1545673" y="4643369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50" name="月 1549">
                  <a:extLst>
                    <a:ext uri="{FF2B5EF4-FFF2-40B4-BE49-F238E27FC236}">
                      <a16:creationId xmlns:a16="http://schemas.microsoft.com/office/drawing/2014/main" id="{CC56D482-5C35-4867-804F-A7656F5E744F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1" name="月 1550">
                  <a:extLst>
                    <a:ext uri="{FF2B5EF4-FFF2-40B4-BE49-F238E27FC236}">
                      <a16:creationId xmlns:a16="http://schemas.microsoft.com/office/drawing/2014/main" id="{DD11FA67-DBDD-4502-B332-8681E9A0817D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2" name="月 451">
                  <a:extLst>
                    <a:ext uri="{FF2B5EF4-FFF2-40B4-BE49-F238E27FC236}">
                      <a16:creationId xmlns:a16="http://schemas.microsoft.com/office/drawing/2014/main" id="{2116C095-52B9-4059-A165-4A3F5BB90620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3" name="フリーフォーム: 図形 1552">
                  <a:extLst>
                    <a:ext uri="{FF2B5EF4-FFF2-40B4-BE49-F238E27FC236}">
                      <a16:creationId xmlns:a16="http://schemas.microsoft.com/office/drawing/2014/main" id="{B0231A95-CE65-4469-B99E-05BC98C71EBD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40" name="グループ化 1539">
                <a:extLst>
                  <a:ext uri="{FF2B5EF4-FFF2-40B4-BE49-F238E27FC236}">
                    <a16:creationId xmlns:a16="http://schemas.microsoft.com/office/drawing/2014/main" id="{EFB5C41D-1BF0-44E5-9046-968BA4EB0C08}"/>
                  </a:ext>
                </a:extLst>
              </p:cNvPr>
              <p:cNvGrpSpPr/>
              <p:nvPr/>
            </p:nvGrpSpPr>
            <p:grpSpPr>
              <a:xfrm rot="1800000">
                <a:off x="1317074" y="493864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46" name="月 1545">
                  <a:extLst>
                    <a:ext uri="{FF2B5EF4-FFF2-40B4-BE49-F238E27FC236}">
                      <a16:creationId xmlns:a16="http://schemas.microsoft.com/office/drawing/2014/main" id="{DCE8DEE8-FB60-40B8-A701-8CCAC7ABA77D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7" name="月 1546">
                  <a:extLst>
                    <a:ext uri="{FF2B5EF4-FFF2-40B4-BE49-F238E27FC236}">
                      <a16:creationId xmlns:a16="http://schemas.microsoft.com/office/drawing/2014/main" id="{249325DF-7BC8-4368-B81C-8191CE378345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8" name="月 451">
                  <a:extLst>
                    <a:ext uri="{FF2B5EF4-FFF2-40B4-BE49-F238E27FC236}">
                      <a16:creationId xmlns:a16="http://schemas.microsoft.com/office/drawing/2014/main" id="{4C1721A1-DDF4-4DB4-B873-9431FB1018B6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9" name="フリーフォーム: 図形 1548">
                  <a:extLst>
                    <a:ext uri="{FF2B5EF4-FFF2-40B4-BE49-F238E27FC236}">
                      <a16:creationId xmlns:a16="http://schemas.microsoft.com/office/drawing/2014/main" id="{967A5B22-0A24-4690-9E2F-1CEC0F8B19A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41" name="グループ化 1540">
                <a:extLst>
                  <a:ext uri="{FF2B5EF4-FFF2-40B4-BE49-F238E27FC236}">
                    <a16:creationId xmlns:a16="http://schemas.microsoft.com/office/drawing/2014/main" id="{1129950C-1EF3-43AE-838E-DEF61B0CD604}"/>
                  </a:ext>
                </a:extLst>
              </p:cNvPr>
              <p:cNvGrpSpPr/>
              <p:nvPr/>
            </p:nvGrpSpPr>
            <p:grpSpPr>
              <a:xfrm rot="1800000">
                <a:off x="1107523" y="5238680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542" name="月 1541">
                  <a:extLst>
                    <a:ext uri="{FF2B5EF4-FFF2-40B4-BE49-F238E27FC236}">
                      <a16:creationId xmlns:a16="http://schemas.microsoft.com/office/drawing/2014/main" id="{CB0C9981-6A73-4227-8E8A-B857AEF7F850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3" name="月 1542">
                  <a:extLst>
                    <a:ext uri="{FF2B5EF4-FFF2-40B4-BE49-F238E27FC236}">
                      <a16:creationId xmlns:a16="http://schemas.microsoft.com/office/drawing/2014/main" id="{0A243AC6-4DD8-459A-A04F-E331612C3DBF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4" name="月 451">
                  <a:extLst>
                    <a:ext uri="{FF2B5EF4-FFF2-40B4-BE49-F238E27FC236}">
                      <a16:creationId xmlns:a16="http://schemas.microsoft.com/office/drawing/2014/main" id="{533B8086-1ED1-42B3-A7C1-6F1586BA35FE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5" name="フリーフォーム: 図形 1544">
                  <a:extLst>
                    <a:ext uri="{FF2B5EF4-FFF2-40B4-BE49-F238E27FC236}">
                      <a16:creationId xmlns:a16="http://schemas.microsoft.com/office/drawing/2014/main" id="{CF585B15-2B4A-4628-8CA2-B57653D954A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568" name="テキスト ボックス 1567">
            <a:extLst>
              <a:ext uri="{FF2B5EF4-FFF2-40B4-BE49-F238E27FC236}">
                <a16:creationId xmlns:a16="http://schemas.microsoft.com/office/drawing/2014/main" id="{3C7C5009-3497-4235-98A1-08AD847CF1E3}"/>
              </a:ext>
            </a:extLst>
          </p:cNvPr>
          <p:cNvSpPr txBox="1"/>
          <p:nvPr/>
        </p:nvSpPr>
        <p:spPr>
          <a:xfrm>
            <a:off x="6942380" y="14422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宇都宮餃子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69" name="テキスト ボックス 1568">
            <a:extLst>
              <a:ext uri="{FF2B5EF4-FFF2-40B4-BE49-F238E27FC236}">
                <a16:creationId xmlns:a16="http://schemas.microsoft.com/office/drawing/2014/main" id="{B2249ED0-1D7F-4568-A250-3547F882707D}"/>
              </a:ext>
            </a:extLst>
          </p:cNvPr>
          <p:cNvSpPr txBox="1"/>
          <p:nvPr/>
        </p:nvSpPr>
        <p:spPr>
          <a:xfrm>
            <a:off x="7977474" y="414287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佐野ラーメン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22" name="グループ化 1621">
            <a:extLst>
              <a:ext uri="{FF2B5EF4-FFF2-40B4-BE49-F238E27FC236}">
                <a16:creationId xmlns:a16="http://schemas.microsoft.com/office/drawing/2014/main" id="{FE46EEAB-1C5E-4EEF-A9AE-58468F28F7E0}"/>
              </a:ext>
            </a:extLst>
          </p:cNvPr>
          <p:cNvGrpSpPr/>
          <p:nvPr/>
        </p:nvGrpSpPr>
        <p:grpSpPr>
          <a:xfrm>
            <a:off x="6176933" y="5104515"/>
            <a:ext cx="1949598" cy="1376170"/>
            <a:chOff x="1334888" y="2309937"/>
            <a:chExt cx="4042540" cy="2983032"/>
          </a:xfrm>
        </p:grpSpPr>
        <p:sp>
          <p:nvSpPr>
            <p:cNvPr id="1623" name="楕円 1622">
              <a:extLst>
                <a:ext uri="{FF2B5EF4-FFF2-40B4-BE49-F238E27FC236}">
                  <a16:creationId xmlns:a16="http://schemas.microsoft.com/office/drawing/2014/main" id="{4B21172A-B096-4499-9918-01291248F0C2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24" name="グループ化 1623">
              <a:extLst>
                <a:ext uri="{FF2B5EF4-FFF2-40B4-BE49-F238E27FC236}">
                  <a16:creationId xmlns:a16="http://schemas.microsoft.com/office/drawing/2014/main" id="{7A5C3B5D-F3F4-4307-8E1E-98A871C6FE8E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1630" name="グループ化 1629">
                <a:extLst>
                  <a:ext uri="{FF2B5EF4-FFF2-40B4-BE49-F238E27FC236}">
                    <a16:creationId xmlns:a16="http://schemas.microsoft.com/office/drawing/2014/main" id="{C4088953-77EC-4284-ABE3-78EA67F5E668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1863" name="月 1862">
                  <a:extLst>
                    <a:ext uri="{FF2B5EF4-FFF2-40B4-BE49-F238E27FC236}">
                      <a16:creationId xmlns:a16="http://schemas.microsoft.com/office/drawing/2014/main" id="{1FB9374A-EB05-43F0-B9A2-42C1DF5F9321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4" name="月 1863">
                  <a:extLst>
                    <a:ext uri="{FF2B5EF4-FFF2-40B4-BE49-F238E27FC236}">
                      <a16:creationId xmlns:a16="http://schemas.microsoft.com/office/drawing/2014/main" id="{38C5F72B-38A6-47B7-B070-CA5EEB3A4076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5" name="月 1864">
                  <a:extLst>
                    <a:ext uri="{FF2B5EF4-FFF2-40B4-BE49-F238E27FC236}">
                      <a16:creationId xmlns:a16="http://schemas.microsoft.com/office/drawing/2014/main" id="{9AB247E0-6798-4A32-8FFF-5C0FCD79A82F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6" name="月 1865">
                  <a:extLst>
                    <a:ext uri="{FF2B5EF4-FFF2-40B4-BE49-F238E27FC236}">
                      <a16:creationId xmlns:a16="http://schemas.microsoft.com/office/drawing/2014/main" id="{7CE68336-BA9D-4008-8605-AF50032D66EB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7" name="月 1866">
                  <a:extLst>
                    <a:ext uri="{FF2B5EF4-FFF2-40B4-BE49-F238E27FC236}">
                      <a16:creationId xmlns:a16="http://schemas.microsoft.com/office/drawing/2014/main" id="{4FDD3AE5-7069-4398-8DBC-3D98FE8BB464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8" name="月 1867">
                  <a:extLst>
                    <a:ext uri="{FF2B5EF4-FFF2-40B4-BE49-F238E27FC236}">
                      <a16:creationId xmlns:a16="http://schemas.microsoft.com/office/drawing/2014/main" id="{FF114216-E6C9-4BF0-9629-23556071BB2B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9" name="月 1868">
                  <a:extLst>
                    <a:ext uri="{FF2B5EF4-FFF2-40B4-BE49-F238E27FC236}">
                      <a16:creationId xmlns:a16="http://schemas.microsoft.com/office/drawing/2014/main" id="{36458C68-757A-4104-84F8-1168D914A02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0" name="月 1869">
                  <a:extLst>
                    <a:ext uri="{FF2B5EF4-FFF2-40B4-BE49-F238E27FC236}">
                      <a16:creationId xmlns:a16="http://schemas.microsoft.com/office/drawing/2014/main" id="{E4919066-50E2-45CD-B8AA-F66FF7C8567A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1" name="月 1870">
                  <a:extLst>
                    <a:ext uri="{FF2B5EF4-FFF2-40B4-BE49-F238E27FC236}">
                      <a16:creationId xmlns:a16="http://schemas.microsoft.com/office/drawing/2014/main" id="{69780B81-B0E7-4AA0-A1DB-45D7664C142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2" name="月 1871">
                  <a:extLst>
                    <a:ext uri="{FF2B5EF4-FFF2-40B4-BE49-F238E27FC236}">
                      <a16:creationId xmlns:a16="http://schemas.microsoft.com/office/drawing/2014/main" id="{C70C391D-6F55-45D3-9FEC-92E40FB535CB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3" name="月 1872">
                  <a:extLst>
                    <a:ext uri="{FF2B5EF4-FFF2-40B4-BE49-F238E27FC236}">
                      <a16:creationId xmlns:a16="http://schemas.microsoft.com/office/drawing/2014/main" id="{6F72E64A-62CE-4939-AF87-B80EBD2809F0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4" name="月 1873">
                  <a:extLst>
                    <a:ext uri="{FF2B5EF4-FFF2-40B4-BE49-F238E27FC236}">
                      <a16:creationId xmlns:a16="http://schemas.microsoft.com/office/drawing/2014/main" id="{529EA4F1-98D5-4D3B-93FB-E0AEA85EF8B7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5" name="月 1874">
                  <a:extLst>
                    <a:ext uri="{FF2B5EF4-FFF2-40B4-BE49-F238E27FC236}">
                      <a16:creationId xmlns:a16="http://schemas.microsoft.com/office/drawing/2014/main" id="{D75A8470-74E9-4246-9C6E-7990492083A6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6" name="月 1875">
                  <a:extLst>
                    <a:ext uri="{FF2B5EF4-FFF2-40B4-BE49-F238E27FC236}">
                      <a16:creationId xmlns:a16="http://schemas.microsoft.com/office/drawing/2014/main" id="{C9821F67-0255-4A9D-813F-A630F00CE6ED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7" name="月 1876">
                  <a:extLst>
                    <a:ext uri="{FF2B5EF4-FFF2-40B4-BE49-F238E27FC236}">
                      <a16:creationId xmlns:a16="http://schemas.microsoft.com/office/drawing/2014/main" id="{1D962AF8-99AD-4950-B3D0-0639B1A71EF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8" name="月 1877">
                  <a:extLst>
                    <a:ext uri="{FF2B5EF4-FFF2-40B4-BE49-F238E27FC236}">
                      <a16:creationId xmlns:a16="http://schemas.microsoft.com/office/drawing/2014/main" id="{5C62CD86-FE02-4710-B2A2-F613795D6762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9" name="月 1878">
                  <a:extLst>
                    <a:ext uri="{FF2B5EF4-FFF2-40B4-BE49-F238E27FC236}">
                      <a16:creationId xmlns:a16="http://schemas.microsoft.com/office/drawing/2014/main" id="{74C604BF-65A7-421A-A3BB-61C41CC5E1A7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0" name="月 1879">
                  <a:extLst>
                    <a:ext uri="{FF2B5EF4-FFF2-40B4-BE49-F238E27FC236}">
                      <a16:creationId xmlns:a16="http://schemas.microsoft.com/office/drawing/2014/main" id="{BDF9F295-C819-463E-B75B-1B7C474DC73D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1" name="月 1880">
                  <a:extLst>
                    <a:ext uri="{FF2B5EF4-FFF2-40B4-BE49-F238E27FC236}">
                      <a16:creationId xmlns:a16="http://schemas.microsoft.com/office/drawing/2014/main" id="{8017D476-C746-4FFC-9CDC-3DFD3CD7FBF6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2" name="月 1881">
                  <a:extLst>
                    <a:ext uri="{FF2B5EF4-FFF2-40B4-BE49-F238E27FC236}">
                      <a16:creationId xmlns:a16="http://schemas.microsoft.com/office/drawing/2014/main" id="{C9029E10-4EAE-4647-8B3B-B335A0560307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3" name="月 1882">
                  <a:extLst>
                    <a:ext uri="{FF2B5EF4-FFF2-40B4-BE49-F238E27FC236}">
                      <a16:creationId xmlns:a16="http://schemas.microsoft.com/office/drawing/2014/main" id="{F3E6FC31-DA2D-4DDD-B8B2-197925F6EC96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4" name="月 1883">
                  <a:extLst>
                    <a:ext uri="{FF2B5EF4-FFF2-40B4-BE49-F238E27FC236}">
                      <a16:creationId xmlns:a16="http://schemas.microsoft.com/office/drawing/2014/main" id="{79958C84-899C-4AA0-B9D2-88DB32A0BAC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5" name="月 1884">
                  <a:extLst>
                    <a:ext uri="{FF2B5EF4-FFF2-40B4-BE49-F238E27FC236}">
                      <a16:creationId xmlns:a16="http://schemas.microsoft.com/office/drawing/2014/main" id="{5BBA368D-F406-4727-B393-DDFDCCE55114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6" name="月 1885">
                  <a:extLst>
                    <a:ext uri="{FF2B5EF4-FFF2-40B4-BE49-F238E27FC236}">
                      <a16:creationId xmlns:a16="http://schemas.microsoft.com/office/drawing/2014/main" id="{76C01287-0635-4233-B51D-B5B0192F7911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7" name="月 1886">
                  <a:extLst>
                    <a:ext uri="{FF2B5EF4-FFF2-40B4-BE49-F238E27FC236}">
                      <a16:creationId xmlns:a16="http://schemas.microsoft.com/office/drawing/2014/main" id="{D21486EF-7953-4CEF-92EF-52C2D71D6AC8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8" name="月 1887">
                  <a:extLst>
                    <a:ext uri="{FF2B5EF4-FFF2-40B4-BE49-F238E27FC236}">
                      <a16:creationId xmlns:a16="http://schemas.microsoft.com/office/drawing/2014/main" id="{7E0048AB-83C6-4BAE-85EB-19B262BF990C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9" name="月 1888">
                  <a:extLst>
                    <a:ext uri="{FF2B5EF4-FFF2-40B4-BE49-F238E27FC236}">
                      <a16:creationId xmlns:a16="http://schemas.microsoft.com/office/drawing/2014/main" id="{512002FE-C997-425D-8212-4D0B0A86ABF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0" name="月 1889">
                  <a:extLst>
                    <a:ext uri="{FF2B5EF4-FFF2-40B4-BE49-F238E27FC236}">
                      <a16:creationId xmlns:a16="http://schemas.microsoft.com/office/drawing/2014/main" id="{98EB3248-136E-48AE-A24E-96AEC9A1DAF5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1" name="月 1890">
                  <a:extLst>
                    <a:ext uri="{FF2B5EF4-FFF2-40B4-BE49-F238E27FC236}">
                      <a16:creationId xmlns:a16="http://schemas.microsoft.com/office/drawing/2014/main" id="{123F2212-A8C2-449D-9776-1B8361C844F7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2" name="月 1891">
                  <a:extLst>
                    <a:ext uri="{FF2B5EF4-FFF2-40B4-BE49-F238E27FC236}">
                      <a16:creationId xmlns:a16="http://schemas.microsoft.com/office/drawing/2014/main" id="{F09834E5-2B2E-4628-9DE1-C972CBA4F3F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3" name="月 1892">
                  <a:extLst>
                    <a:ext uri="{FF2B5EF4-FFF2-40B4-BE49-F238E27FC236}">
                      <a16:creationId xmlns:a16="http://schemas.microsoft.com/office/drawing/2014/main" id="{C7B1A8D4-7AE8-4BD2-A98C-D2418558ABE5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4" name="月 1893">
                  <a:extLst>
                    <a:ext uri="{FF2B5EF4-FFF2-40B4-BE49-F238E27FC236}">
                      <a16:creationId xmlns:a16="http://schemas.microsoft.com/office/drawing/2014/main" id="{1884AC00-1D96-45AE-AD6C-AB47E11E30B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5" name="月 1894">
                  <a:extLst>
                    <a:ext uri="{FF2B5EF4-FFF2-40B4-BE49-F238E27FC236}">
                      <a16:creationId xmlns:a16="http://schemas.microsoft.com/office/drawing/2014/main" id="{2CEC4E00-B187-493C-BFC0-B64080EC63D7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6" name="月 1895">
                  <a:extLst>
                    <a:ext uri="{FF2B5EF4-FFF2-40B4-BE49-F238E27FC236}">
                      <a16:creationId xmlns:a16="http://schemas.microsoft.com/office/drawing/2014/main" id="{9381F8DE-D6D2-4DB2-B1BE-A7FA4B12A236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7" name="月 1896">
                  <a:extLst>
                    <a:ext uri="{FF2B5EF4-FFF2-40B4-BE49-F238E27FC236}">
                      <a16:creationId xmlns:a16="http://schemas.microsoft.com/office/drawing/2014/main" id="{F8F5FAFD-9164-4F31-BE76-19C8851CF89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8" name="月 1897">
                  <a:extLst>
                    <a:ext uri="{FF2B5EF4-FFF2-40B4-BE49-F238E27FC236}">
                      <a16:creationId xmlns:a16="http://schemas.microsoft.com/office/drawing/2014/main" id="{59D11954-F31F-4E9E-A7D8-406E27030F86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9" name="月 1898">
                  <a:extLst>
                    <a:ext uri="{FF2B5EF4-FFF2-40B4-BE49-F238E27FC236}">
                      <a16:creationId xmlns:a16="http://schemas.microsoft.com/office/drawing/2014/main" id="{70570CFF-C78A-4D0C-AD52-64763FBE28B7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0" name="月 1899">
                  <a:extLst>
                    <a:ext uri="{FF2B5EF4-FFF2-40B4-BE49-F238E27FC236}">
                      <a16:creationId xmlns:a16="http://schemas.microsoft.com/office/drawing/2014/main" id="{101CCA55-D46E-4E24-BF1F-1FD4E4C1940B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1" name="月 1900">
                  <a:extLst>
                    <a:ext uri="{FF2B5EF4-FFF2-40B4-BE49-F238E27FC236}">
                      <a16:creationId xmlns:a16="http://schemas.microsoft.com/office/drawing/2014/main" id="{0635CE47-4B13-43B8-B202-90A66A0081E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2" name="月 1901">
                  <a:extLst>
                    <a:ext uri="{FF2B5EF4-FFF2-40B4-BE49-F238E27FC236}">
                      <a16:creationId xmlns:a16="http://schemas.microsoft.com/office/drawing/2014/main" id="{BF449898-18CE-40AB-984E-F0C6F2016759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3" name="月 1902">
                  <a:extLst>
                    <a:ext uri="{FF2B5EF4-FFF2-40B4-BE49-F238E27FC236}">
                      <a16:creationId xmlns:a16="http://schemas.microsoft.com/office/drawing/2014/main" id="{4EDB14BC-3D39-40EC-A0D0-1FAEE822A6BB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4" name="月 1903">
                  <a:extLst>
                    <a:ext uri="{FF2B5EF4-FFF2-40B4-BE49-F238E27FC236}">
                      <a16:creationId xmlns:a16="http://schemas.microsoft.com/office/drawing/2014/main" id="{FC73360A-8698-454E-B1DB-69F117E820D4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5" name="月 1904">
                  <a:extLst>
                    <a:ext uri="{FF2B5EF4-FFF2-40B4-BE49-F238E27FC236}">
                      <a16:creationId xmlns:a16="http://schemas.microsoft.com/office/drawing/2014/main" id="{13BB1F8D-0424-4AD4-83BB-E6DC9C1AB0CF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6" name="月 1905">
                  <a:extLst>
                    <a:ext uri="{FF2B5EF4-FFF2-40B4-BE49-F238E27FC236}">
                      <a16:creationId xmlns:a16="http://schemas.microsoft.com/office/drawing/2014/main" id="{96F7226C-E1B5-47C2-B339-FB0F8809DF52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7" name="月 1906">
                  <a:extLst>
                    <a:ext uri="{FF2B5EF4-FFF2-40B4-BE49-F238E27FC236}">
                      <a16:creationId xmlns:a16="http://schemas.microsoft.com/office/drawing/2014/main" id="{A822FDEA-964D-4747-A46A-81AB333B35B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8" name="月 1907">
                  <a:extLst>
                    <a:ext uri="{FF2B5EF4-FFF2-40B4-BE49-F238E27FC236}">
                      <a16:creationId xmlns:a16="http://schemas.microsoft.com/office/drawing/2014/main" id="{72D7D48C-9DF9-4598-AFD6-F6DAF63AA74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9" name="月 1908">
                  <a:extLst>
                    <a:ext uri="{FF2B5EF4-FFF2-40B4-BE49-F238E27FC236}">
                      <a16:creationId xmlns:a16="http://schemas.microsoft.com/office/drawing/2014/main" id="{2C06B457-A5AF-429E-8BCF-28B44E1B45F8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0" name="月 1909">
                  <a:extLst>
                    <a:ext uri="{FF2B5EF4-FFF2-40B4-BE49-F238E27FC236}">
                      <a16:creationId xmlns:a16="http://schemas.microsoft.com/office/drawing/2014/main" id="{221CC915-7151-4E39-B282-16DD74838E8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1" name="月 1910">
                  <a:extLst>
                    <a:ext uri="{FF2B5EF4-FFF2-40B4-BE49-F238E27FC236}">
                      <a16:creationId xmlns:a16="http://schemas.microsoft.com/office/drawing/2014/main" id="{E8ECF3D3-E7DF-447A-A917-B618D3C927E1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2" name="月 1911">
                  <a:extLst>
                    <a:ext uri="{FF2B5EF4-FFF2-40B4-BE49-F238E27FC236}">
                      <a16:creationId xmlns:a16="http://schemas.microsoft.com/office/drawing/2014/main" id="{E23EAA8B-D571-4A8A-8598-3DA51ED7F3C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3" name="月 1912">
                  <a:extLst>
                    <a:ext uri="{FF2B5EF4-FFF2-40B4-BE49-F238E27FC236}">
                      <a16:creationId xmlns:a16="http://schemas.microsoft.com/office/drawing/2014/main" id="{7097E367-CD82-4BEE-9B6C-D1C517474C44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4" name="月 1913">
                  <a:extLst>
                    <a:ext uri="{FF2B5EF4-FFF2-40B4-BE49-F238E27FC236}">
                      <a16:creationId xmlns:a16="http://schemas.microsoft.com/office/drawing/2014/main" id="{5B56386C-46B1-4A9C-9BDC-A40EA05B0571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5" name="月 1914">
                  <a:extLst>
                    <a:ext uri="{FF2B5EF4-FFF2-40B4-BE49-F238E27FC236}">
                      <a16:creationId xmlns:a16="http://schemas.microsoft.com/office/drawing/2014/main" id="{9A912EAD-4049-42D9-886D-3727040F720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6" name="月 1915">
                  <a:extLst>
                    <a:ext uri="{FF2B5EF4-FFF2-40B4-BE49-F238E27FC236}">
                      <a16:creationId xmlns:a16="http://schemas.microsoft.com/office/drawing/2014/main" id="{E2F14AE5-EBA4-44DA-B935-4EE265FE90EE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7" name="月 1916">
                  <a:extLst>
                    <a:ext uri="{FF2B5EF4-FFF2-40B4-BE49-F238E27FC236}">
                      <a16:creationId xmlns:a16="http://schemas.microsoft.com/office/drawing/2014/main" id="{EFBE7D8B-8BEB-45C4-B089-1783B80A7A39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8" name="月 1917">
                  <a:extLst>
                    <a:ext uri="{FF2B5EF4-FFF2-40B4-BE49-F238E27FC236}">
                      <a16:creationId xmlns:a16="http://schemas.microsoft.com/office/drawing/2014/main" id="{2ABF9F02-4C78-45E7-9C9A-B3EA514E16A4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9" name="月 1918">
                  <a:extLst>
                    <a:ext uri="{FF2B5EF4-FFF2-40B4-BE49-F238E27FC236}">
                      <a16:creationId xmlns:a16="http://schemas.microsoft.com/office/drawing/2014/main" id="{3BDAA7BB-E189-4DB3-9E7E-857D9FDD71F6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1" name="グループ化 1630">
                <a:extLst>
                  <a:ext uri="{FF2B5EF4-FFF2-40B4-BE49-F238E27FC236}">
                    <a16:creationId xmlns:a16="http://schemas.microsoft.com/office/drawing/2014/main" id="{639AB7D6-CD05-455F-B7E2-EA3AB3405E4A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1806" name="月 1805">
                  <a:extLst>
                    <a:ext uri="{FF2B5EF4-FFF2-40B4-BE49-F238E27FC236}">
                      <a16:creationId xmlns:a16="http://schemas.microsoft.com/office/drawing/2014/main" id="{CA20AF8F-EA3C-47F0-9194-6A961AD87242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7" name="月 1806">
                  <a:extLst>
                    <a:ext uri="{FF2B5EF4-FFF2-40B4-BE49-F238E27FC236}">
                      <a16:creationId xmlns:a16="http://schemas.microsoft.com/office/drawing/2014/main" id="{4F8B2C99-BE75-4375-9675-C54A035CEB2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8" name="月 1807">
                  <a:extLst>
                    <a:ext uri="{FF2B5EF4-FFF2-40B4-BE49-F238E27FC236}">
                      <a16:creationId xmlns:a16="http://schemas.microsoft.com/office/drawing/2014/main" id="{196C2361-3514-45C9-BA3A-20E944FF1433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9" name="月 1808">
                  <a:extLst>
                    <a:ext uri="{FF2B5EF4-FFF2-40B4-BE49-F238E27FC236}">
                      <a16:creationId xmlns:a16="http://schemas.microsoft.com/office/drawing/2014/main" id="{52DF2AE1-EB55-465E-814F-2D4A05552621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0" name="月 1809">
                  <a:extLst>
                    <a:ext uri="{FF2B5EF4-FFF2-40B4-BE49-F238E27FC236}">
                      <a16:creationId xmlns:a16="http://schemas.microsoft.com/office/drawing/2014/main" id="{2365C43C-79C6-410D-BA46-CA0B73B568E6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1" name="月 1810">
                  <a:extLst>
                    <a:ext uri="{FF2B5EF4-FFF2-40B4-BE49-F238E27FC236}">
                      <a16:creationId xmlns:a16="http://schemas.microsoft.com/office/drawing/2014/main" id="{C1C1D18C-427A-4528-B7F0-B6A8032280C7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2" name="月 1811">
                  <a:extLst>
                    <a:ext uri="{FF2B5EF4-FFF2-40B4-BE49-F238E27FC236}">
                      <a16:creationId xmlns:a16="http://schemas.microsoft.com/office/drawing/2014/main" id="{330367CD-9E61-410A-BAE4-C7E3D9D8AD97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3" name="月 1812">
                  <a:extLst>
                    <a:ext uri="{FF2B5EF4-FFF2-40B4-BE49-F238E27FC236}">
                      <a16:creationId xmlns:a16="http://schemas.microsoft.com/office/drawing/2014/main" id="{552C40BF-EB32-4B21-8C6B-6EE491900AC1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4" name="月 1813">
                  <a:extLst>
                    <a:ext uri="{FF2B5EF4-FFF2-40B4-BE49-F238E27FC236}">
                      <a16:creationId xmlns:a16="http://schemas.microsoft.com/office/drawing/2014/main" id="{3F81DC74-DDCE-41A0-9734-E5580C390796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5" name="月 1814">
                  <a:extLst>
                    <a:ext uri="{FF2B5EF4-FFF2-40B4-BE49-F238E27FC236}">
                      <a16:creationId xmlns:a16="http://schemas.microsoft.com/office/drawing/2014/main" id="{64D5C21C-7AF9-4E0F-95BF-944EBFE74958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6" name="月 1815">
                  <a:extLst>
                    <a:ext uri="{FF2B5EF4-FFF2-40B4-BE49-F238E27FC236}">
                      <a16:creationId xmlns:a16="http://schemas.microsoft.com/office/drawing/2014/main" id="{CA94BF20-208B-4DE9-8C0E-A333586CD01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7" name="月 1816">
                  <a:extLst>
                    <a:ext uri="{FF2B5EF4-FFF2-40B4-BE49-F238E27FC236}">
                      <a16:creationId xmlns:a16="http://schemas.microsoft.com/office/drawing/2014/main" id="{A798BE97-EAD2-4EF8-8F45-C867B6D28F6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8" name="月 1817">
                  <a:extLst>
                    <a:ext uri="{FF2B5EF4-FFF2-40B4-BE49-F238E27FC236}">
                      <a16:creationId xmlns:a16="http://schemas.microsoft.com/office/drawing/2014/main" id="{FDF358C7-A9EC-4686-B4E3-B83C10690F28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9" name="月 1818">
                  <a:extLst>
                    <a:ext uri="{FF2B5EF4-FFF2-40B4-BE49-F238E27FC236}">
                      <a16:creationId xmlns:a16="http://schemas.microsoft.com/office/drawing/2014/main" id="{9DF8E928-E5F7-4B14-BF75-12D6797A98F2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0" name="月 1819">
                  <a:extLst>
                    <a:ext uri="{FF2B5EF4-FFF2-40B4-BE49-F238E27FC236}">
                      <a16:creationId xmlns:a16="http://schemas.microsoft.com/office/drawing/2014/main" id="{DB465F67-D2B0-4A42-889B-A179BBC5038F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1" name="月 1820">
                  <a:extLst>
                    <a:ext uri="{FF2B5EF4-FFF2-40B4-BE49-F238E27FC236}">
                      <a16:creationId xmlns:a16="http://schemas.microsoft.com/office/drawing/2014/main" id="{C0EA6A08-A672-4BD7-8EF7-8C694D3A9DA9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月 1821">
                  <a:extLst>
                    <a:ext uri="{FF2B5EF4-FFF2-40B4-BE49-F238E27FC236}">
                      <a16:creationId xmlns:a16="http://schemas.microsoft.com/office/drawing/2014/main" id="{B7BE12DE-FCA7-4BEE-A470-F5FEA12FE6F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3" name="月 1822">
                  <a:extLst>
                    <a:ext uri="{FF2B5EF4-FFF2-40B4-BE49-F238E27FC236}">
                      <a16:creationId xmlns:a16="http://schemas.microsoft.com/office/drawing/2014/main" id="{95EC2D9E-20BE-4256-83D4-9983C99A2C45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4" name="月 1823">
                  <a:extLst>
                    <a:ext uri="{FF2B5EF4-FFF2-40B4-BE49-F238E27FC236}">
                      <a16:creationId xmlns:a16="http://schemas.microsoft.com/office/drawing/2014/main" id="{533F4171-F17E-4D9D-9FF3-4690951940B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5" name="月 1824">
                  <a:extLst>
                    <a:ext uri="{FF2B5EF4-FFF2-40B4-BE49-F238E27FC236}">
                      <a16:creationId xmlns:a16="http://schemas.microsoft.com/office/drawing/2014/main" id="{7C47A3E3-1FD4-4497-8F9D-69AB805579D9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6" name="月 1825">
                  <a:extLst>
                    <a:ext uri="{FF2B5EF4-FFF2-40B4-BE49-F238E27FC236}">
                      <a16:creationId xmlns:a16="http://schemas.microsoft.com/office/drawing/2014/main" id="{81931BD8-9DDE-4F40-A1F6-FD29153753A5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7" name="月 1826">
                  <a:extLst>
                    <a:ext uri="{FF2B5EF4-FFF2-40B4-BE49-F238E27FC236}">
                      <a16:creationId xmlns:a16="http://schemas.microsoft.com/office/drawing/2014/main" id="{8AB9AD9D-C840-4C23-B46F-FC67B41EF3B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8" name="月 1827">
                  <a:extLst>
                    <a:ext uri="{FF2B5EF4-FFF2-40B4-BE49-F238E27FC236}">
                      <a16:creationId xmlns:a16="http://schemas.microsoft.com/office/drawing/2014/main" id="{53448360-E0CC-4E53-B808-617B40CB3265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9" name="月 1828">
                  <a:extLst>
                    <a:ext uri="{FF2B5EF4-FFF2-40B4-BE49-F238E27FC236}">
                      <a16:creationId xmlns:a16="http://schemas.microsoft.com/office/drawing/2014/main" id="{C2DD8BBF-BAB6-4748-93DA-86C8365786E0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0" name="月 1829">
                  <a:extLst>
                    <a:ext uri="{FF2B5EF4-FFF2-40B4-BE49-F238E27FC236}">
                      <a16:creationId xmlns:a16="http://schemas.microsoft.com/office/drawing/2014/main" id="{71EBC7D1-D466-4F0B-B2B6-17FC94867C8A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1" name="月 1830">
                  <a:extLst>
                    <a:ext uri="{FF2B5EF4-FFF2-40B4-BE49-F238E27FC236}">
                      <a16:creationId xmlns:a16="http://schemas.microsoft.com/office/drawing/2014/main" id="{C6586746-92F4-4523-8E05-56CBBEE72EDC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2" name="月 1831">
                  <a:extLst>
                    <a:ext uri="{FF2B5EF4-FFF2-40B4-BE49-F238E27FC236}">
                      <a16:creationId xmlns:a16="http://schemas.microsoft.com/office/drawing/2014/main" id="{41338DE1-77EF-43C1-B468-59957E1A4E19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3" name="月 1832">
                  <a:extLst>
                    <a:ext uri="{FF2B5EF4-FFF2-40B4-BE49-F238E27FC236}">
                      <a16:creationId xmlns:a16="http://schemas.microsoft.com/office/drawing/2014/main" id="{C8A93A68-0E9F-4EF6-8D95-46E743BE4D89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4" name="月 1833">
                  <a:extLst>
                    <a:ext uri="{FF2B5EF4-FFF2-40B4-BE49-F238E27FC236}">
                      <a16:creationId xmlns:a16="http://schemas.microsoft.com/office/drawing/2014/main" id="{5562CE5D-C69A-4646-A7C8-8C548FCB874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5" name="月 1834">
                  <a:extLst>
                    <a:ext uri="{FF2B5EF4-FFF2-40B4-BE49-F238E27FC236}">
                      <a16:creationId xmlns:a16="http://schemas.microsoft.com/office/drawing/2014/main" id="{2581AF0E-E950-4F3D-906B-23C90E51F997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6" name="月 1835">
                  <a:extLst>
                    <a:ext uri="{FF2B5EF4-FFF2-40B4-BE49-F238E27FC236}">
                      <a16:creationId xmlns:a16="http://schemas.microsoft.com/office/drawing/2014/main" id="{4CE0EABC-333C-4E95-96EE-109459363524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7" name="月 1836">
                  <a:extLst>
                    <a:ext uri="{FF2B5EF4-FFF2-40B4-BE49-F238E27FC236}">
                      <a16:creationId xmlns:a16="http://schemas.microsoft.com/office/drawing/2014/main" id="{CFC941F9-CB26-4F4A-9165-A86BA873B90A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8" name="月 1837">
                  <a:extLst>
                    <a:ext uri="{FF2B5EF4-FFF2-40B4-BE49-F238E27FC236}">
                      <a16:creationId xmlns:a16="http://schemas.microsoft.com/office/drawing/2014/main" id="{5B74CBAE-6816-44FC-A425-4D1A3A683D0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9" name="月 1838">
                  <a:extLst>
                    <a:ext uri="{FF2B5EF4-FFF2-40B4-BE49-F238E27FC236}">
                      <a16:creationId xmlns:a16="http://schemas.microsoft.com/office/drawing/2014/main" id="{E2D769C2-A24B-4060-9AF4-8AF462270DD9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0" name="月 1839">
                  <a:extLst>
                    <a:ext uri="{FF2B5EF4-FFF2-40B4-BE49-F238E27FC236}">
                      <a16:creationId xmlns:a16="http://schemas.microsoft.com/office/drawing/2014/main" id="{F2717143-A1BB-4914-9A14-DDA59E129094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1" name="月 1840">
                  <a:extLst>
                    <a:ext uri="{FF2B5EF4-FFF2-40B4-BE49-F238E27FC236}">
                      <a16:creationId xmlns:a16="http://schemas.microsoft.com/office/drawing/2014/main" id="{F0679A80-1A8F-475F-A050-816303083248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2" name="月 1841">
                  <a:extLst>
                    <a:ext uri="{FF2B5EF4-FFF2-40B4-BE49-F238E27FC236}">
                      <a16:creationId xmlns:a16="http://schemas.microsoft.com/office/drawing/2014/main" id="{F6B7D442-973C-41E8-BBC4-C7C86BB92D7E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3" name="月 1842">
                  <a:extLst>
                    <a:ext uri="{FF2B5EF4-FFF2-40B4-BE49-F238E27FC236}">
                      <a16:creationId xmlns:a16="http://schemas.microsoft.com/office/drawing/2014/main" id="{C3795835-28B7-41AC-8047-E5945CE09419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4" name="月 1843">
                  <a:extLst>
                    <a:ext uri="{FF2B5EF4-FFF2-40B4-BE49-F238E27FC236}">
                      <a16:creationId xmlns:a16="http://schemas.microsoft.com/office/drawing/2014/main" id="{86D9F901-47E3-491E-842F-7344D897C382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5" name="月 1844">
                  <a:extLst>
                    <a:ext uri="{FF2B5EF4-FFF2-40B4-BE49-F238E27FC236}">
                      <a16:creationId xmlns:a16="http://schemas.microsoft.com/office/drawing/2014/main" id="{32DF6318-6EF7-4116-A702-EC8B8FFA4057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6" name="月 1845">
                  <a:extLst>
                    <a:ext uri="{FF2B5EF4-FFF2-40B4-BE49-F238E27FC236}">
                      <a16:creationId xmlns:a16="http://schemas.microsoft.com/office/drawing/2014/main" id="{BC0AED4C-C828-4D85-8F31-A282159F71E9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7" name="月 1846">
                  <a:extLst>
                    <a:ext uri="{FF2B5EF4-FFF2-40B4-BE49-F238E27FC236}">
                      <a16:creationId xmlns:a16="http://schemas.microsoft.com/office/drawing/2014/main" id="{EBC719DE-BA71-4D9B-AA45-D8C6ED4E7B1C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8" name="月 1847">
                  <a:extLst>
                    <a:ext uri="{FF2B5EF4-FFF2-40B4-BE49-F238E27FC236}">
                      <a16:creationId xmlns:a16="http://schemas.microsoft.com/office/drawing/2014/main" id="{5419422C-28B7-473A-8297-97392E4268B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9" name="月 1848">
                  <a:extLst>
                    <a:ext uri="{FF2B5EF4-FFF2-40B4-BE49-F238E27FC236}">
                      <a16:creationId xmlns:a16="http://schemas.microsoft.com/office/drawing/2014/main" id="{8A62EF0C-B7FC-4DBB-BF8E-6E342B885B4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0" name="月 1849">
                  <a:extLst>
                    <a:ext uri="{FF2B5EF4-FFF2-40B4-BE49-F238E27FC236}">
                      <a16:creationId xmlns:a16="http://schemas.microsoft.com/office/drawing/2014/main" id="{5E30E479-090E-4ECC-8622-4C90F56DA28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1" name="月 1850">
                  <a:extLst>
                    <a:ext uri="{FF2B5EF4-FFF2-40B4-BE49-F238E27FC236}">
                      <a16:creationId xmlns:a16="http://schemas.microsoft.com/office/drawing/2014/main" id="{3C3A64AE-9AC3-4775-8D2D-CCC3CBC85C80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2" name="月 1851">
                  <a:extLst>
                    <a:ext uri="{FF2B5EF4-FFF2-40B4-BE49-F238E27FC236}">
                      <a16:creationId xmlns:a16="http://schemas.microsoft.com/office/drawing/2014/main" id="{1BA3FC56-5219-4DF9-9F20-3CEF4A393A25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3" name="月 1852">
                  <a:extLst>
                    <a:ext uri="{FF2B5EF4-FFF2-40B4-BE49-F238E27FC236}">
                      <a16:creationId xmlns:a16="http://schemas.microsoft.com/office/drawing/2014/main" id="{5AE46BEC-AC83-4AE1-A5D3-B8059EC6828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4" name="月 1853">
                  <a:extLst>
                    <a:ext uri="{FF2B5EF4-FFF2-40B4-BE49-F238E27FC236}">
                      <a16:creationId xmlns:a16="http://schemas.microsoft.com/office/drawing/2014/main" id="{2F53C83F-B291-4A75-AA66-54D3B7C3730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5" name="月 1854">
                  <a:extLst>
                    <a:ext uri="{FF2B5EF4-FFF2-40B4-BE49-F238E27FC236}">
                      <a16:creationId xmlns:a16="http://schemas.microsoft.com/office/drawing/2014/main" id="{04BA54D8-0E9A-411C-AF18-C46433807665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6" name="月 1855">
                  <a:extLst>
                    <a:ext uri="{FF2B5EF4-FFF2-40B4-BE49-F238E27FC236}">
                      <a16:creationId xmlns:a16="http://schemas.microsoft.com/office/drawing/2014/main" id="{F92FC077-18DB-4369-9B45-11FE50390A27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7" name="月 1856">
                  <a:extLst>
                    <a:ext uri="{FF2B5EF4-FFF2-40B4-BE49-F238E27FC236}">
                      <a16:creationId xmlns:a16="http://schemas.microsoft.com/office/drawing/2014/main" id="{A281EB20-6B8C-44CA-AD91-A7A4D49E1A11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8" name="月 1857">
                  <a:extLst>
                    <a:ext uri="{FF2B5EF4-FFF2-40B4-BE49-F238E27FC236}">
                      <a16:creationId xmlns:a16="http://schemas.microsoft.com/office/drawing/2014/main" id="{5AFF99D6-2EA6-418F-9AFB-9A38CCD02086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9" name="月 1858">
                  <a:extLst>
                    <a:ext uri="{FF2B5EF4-FFF2-40B4-BE49-F238E27FC236}">
                      <a16:creationId xmlns:a16="http://schemas.microsoft.com/office/drawing/2014/main" id="{B20404DB-9CE9-4A6B-B0BC-44D3F7A523C8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0" name="月 1859">
                  <a:extLst>
                    <a:ext uri="{FF2B5EF4-FFF2-40B4-BE49-F238E27FC236}">
                      <a16:creationId xmlns:a16="http://schemas.microsoft.com/office/drawing/2014/main" id="{DCE9379E-272C-4265-AD8C-5D82DFB9A1F5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1" name="月 1860">
                  <a:extLst>
                    <a:ext uri="{FF2B5EF4-FFF2-40B4-BE49-F238E27FC236}">
                      <a16:creationId xmlns:a16="http://schemas.microsoft.com/office/drawing/2014/main" id="{879CDD64-D74D-4E3C-892F-2C9D4664E31E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2" name="月 1861">
                  <a:extLst>
                    <a:ext uri="{FF2B5EF4-FFF2-40B4-BE49-F238E27FC236}">
                      <a16:creationId xmlns:a16="http://schemas.microsoft.com/office/drawing/2014/main" id="{D691CE5E-0844-4A2E-9EDF-D850110D86C2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2" name="グループ化 1631">
                <a:extLst>
                  <a:ext uri="{FF2B5EF4-FFF2-40B4-BE49-F238E27FC236}">
                    <a16:creationId xmlns:a16="http://schemas.microsoft.com/office/drawing/2014/main" id="{5893ED13-08D8-4714-A9F3-7655434E8CE1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1749" name="月 1748">
                  <a:extLst>
                    <a:ext uri="{FF2B5EF4-FFF2-40B4-BE49-F238E27FC236}">
                      <a16:creationId xmlns:a16="http://schemas.microsoft.com/office/drawing/2014/main" id="{A088E161-1BCF-4305-A897-21C1CFEBABB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月 1749">
                  <a:extLst>
                    <a:ext uri="{FF2B5EF4-FFF2-40B4-BE49-F238E27FC236}">
                      <a16:creationId xmlns:a16="http://schemas.microsoft.com/office/drawing/2014/main" id="{4EB37F70-F739-4467-8EE2-7192164C8FAF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1" name="月 1750">
                  <a:extLst>
                    <a:ext uri="{FF2B5EF4-FFF2-40B4-BE49-F238E27FC236}">
                      <a16:creationId xmlns:a16="http://schemas.microsoft.com/office/drawing/2014/main" id="{F5262274-A81C-4D90-84F2-D9EA847ED51B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月 1751">
                  <a:extLst>
                    <a:ext uri="{FF2B5EF4-FFF2-40B4-BE49-F238E27FC236}">
                      <a16:creationId xmlns:a16="http://schemas.microsoft.com/office/drawing/2014/main" id="{AC06214D-37ED-49B0-80F4-9FEBDA1B6CFF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3" name="月 1752">
                  <a:extLst>
                    <a:ext uri="{FF2B5EF4-FFF2-40B4-BE49-F238E27FC236}">
                      <a16:creationId xmlns:a16="http://schemas.microsoft.com/office/drawing/2014/main" id="{41C0AD31-D2BD-4BD9-870A-089519193654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月 1753">
                  <a:extLst>
                    <a:ext uri="{FF2B5EF4-FFF2-40B4-BE49-F238E27FC236}">
                      <a16:creationId xmlns:a16="http://schemas.microsoft.com/office/drawing/2014/main" id="{AC6E584C-6FB7-467B-9D4E-3BE28137BCB0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5" name="月 1754">
                  <a:extLst>
                    <a:ext uri="{FF2B5EF4-FFF2-40B4-BE49-F238E27FC236}">
                      <a16:creationId xmlns:a16="http://schemas.microsoft.com/office/drawing/2014/main" id="{AD5AE40A-305D-459D-BF01-06DAFC4BB17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6" name="月 1755">
                  <a:extLst>
                    <a:ext uri="{FF2B5EF4-FFF2-40B4-BE49-F238E27FC236}">
                      <a16:creationId xmlns:a16="http://schemas.microsoft.com/office/drawing/2014/main" id="{6C0441DD-63F9-4BDE-B333-188827BB4234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7" name="月 1756">
                  <a:extLst>
                    <a:ext uri="{FF2B5EF4-FFF2-40B4-BE49-F238E27FC236}">
                      <a16:creationId xmlns:a16="http://schemas.microsoft.com/office/drawing/2014/main" id="{FC9A092C-44CA-4295-BCCF-55AF307F20D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8" name="月 1757">
                  <a:extLst>
                    <a:ext uri="{FF2B5EF4-FFF2-40B4-BE49-F238E27FC236}">
                      <a16:creationId xmlns:a16="http://schemas.microsoft.com/office/drawing/2014/main" id="{ACA57EBB-21E6-4755-866B-7320660F048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9" name="月 1758">
                  <a:extLst>
                    <a:ext uri="{FF2B5EF4-FFF2-40B4-BE49-F238E27FC236}">
                      <a16:creationId xmlns:a16="http://schemas.microsoft.com/office/drawing/2014/main" id="{1E8CD7DB-2168-41E6-8BE8-0031AD06820A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0" name="月 1759">
                  <a:extLst>
                    <a:ext uri="{FF2B5EF4-FFF2-40B4-BE49-F238E27FC236}">
                      <a16:creationId xmlns:a16="http://schemas.microsoft.com/office/drawing/2014/main" id="{0DFC63EE-E9DF-478C-A012-A932B655244A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1" name="月 1760">
                  <a:extLst>
                    <a:ext uri="{FF2B5EF4-FFF2-40B4-BE49-F238E27FC236}">
                      <a16:creationId xmlns:a16="http://schemas.microsoft.com/office/drawing/2014/main" id="{B0B1B686-512D-4B84-9617-613A3F24D88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2" name="月 1761">
                  <a:extLst>
                    <a:ext uri="{FF2B5EF4-FFF2-40B4-BE49-F238E27FC236}">
                      <a16:creationId xmlns:a16="http://schemas.microsoft.com/office/drawing/2014/main" id="{7349696F-7279-4B0A-B924-4E64418D6DDC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3" name="月 1762">
                  <a:extLst>
                    <a:ext uri="{FF2B5EF4-FFF2-40B4-BE49-F238E27FC236}">
                      <a16:creationId xmlns:a16="http://schemas.microsoft.com/office/drawing/2014/main" id="{47E134C4-8582-4F3D-8A24-77F272BC8C5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4" name="月 1763">
                  <a:extLst>
                    <a:ext uri="{FF2B5EF4-FFF2-40B4-BE49-F238E27FC236}">
                      <a16:creationId xmlns:a16="http://schemas.microsoft.com/office/drawing/2014/main" id="{280C112B-6337-4BC9-99C9-616F265F0E4F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5" name="月 1764">
                  <a:extLst>
                    <a:ext uri="{FF2B5EF4-FFF2-40B4-BE49-F238E27FC236}">
                      <a16:creationId xmlns:a16="http://schemas.microsoft.com/office/drawing/2014/main" id="{6CBBCE53-5C9B-4097-8F13-61ED022645B0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6" name="月 1765">
                  <a:extLst>
                    <a:ext uri="{FF2B5EF4-FFF2-40B4-BE49-F238E27FC236}">
                      <a16:creationId xmlns:a16="http://schemas.microsoft.com/office/drawing/2014/main" id="{4298E4E6-E79D-4A08-A214-A242B55C3E6E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7" name="月 1766">
                  <a:extLst>
                    <a:ext uri="{FF2B5EF4-FFF2-40B4-BE49-F238E27FC236}">
                      <a16:creationId xmlns:a16="http://schemas.microsoft.com/office/drawing/2014/main" id="{3A896288-5895-4CCC-94D1-468AC35E317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8" name="月 1767">
                  <a:extLst>
                    <a:ext uri="{FF2B5EF4-FFF2-40B4-BE49-F238E27FC236}">
                      <a16:creationId xmlns:a16="http://schemas.microsoft.com/office/drawing/2014/main" id="{33C2BEED-3C62-4C0B-9591-DF38C8632C1B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9" name="月 1768">
                  <a:extLst>
                    <a:ext uri="{FF2B5EF4-FFF2-40B4-BE49-F238E27FC236}">
                      <a16:creationId xmlns:a16="http://schemas.microsoft.com/office/drawing/2014/main" id="{AA263AD2-9392-4866-8DE2-9838043D8376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0" name="月 1769">
                  <a:extLst>
                    <a:ext uri="{FF2B5EF4-FFF2-40B4-BE49-F238E27FC236}">
                      <a16:creationId xmlns:a16="http://schemas.microsoft.com/office/drawing/2014/main" id="{386C1236-32E3-4CA0-984E-E7CCACF54342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1" name="月 1770">
                  <a:extLst>
                    <a:ext uri="{FF2B5EF4-FFF2-40B4-BE49-F238E27FC236}">
                      <a16:creationId xmlns:a16="http://schemas.microsoft.com/office/drawing/2014/main" id="{D16B749A-268C-4A56-B1C9-6B0B4CBB22FF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2" name="月 1771">
                  <a:extLst>
                    <a:ext uri="{FF2B5EF4-FFF2-40B4-BE49-F238E27FC236}">
                      <a16:creationId xmlns:a16="http://schemas.microsoft.com/office/drawing/2014/main" id="{17EEE361-29CD-4D6B-ACD3-64F79BB5E278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3" name="月 1772">
                  <a:extLst>
                    <a:ext uri="{FF2B5EF4-FFF2-40B4-BE49-F238E27FC236}">
                      <a16:creationId xmlns:a16="http://schemas.microsoft.com/office/drawing/2014/main" id="{EB8BDBDA-624D-47A8-A993-94BD6308327A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4" name="月 1773">
                  <a:extLst>
                    <a:ext uri="{FF2B5EF4-FFF2-40B4-BE49-F238E27FC236}">
                      <a16:creationId xmlns:a16="http://schemas.microsoft.com/office/drawing/2014/main" id="{90B7DA7C-3EC3-4941-8C18-332C8B97D96E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5" name="月 1774">
                  <a:extLst>
                    <a:ext uri="{FF2B5EF4-FFF2-40B4-BE49-F238E27FC236}">
                      <a16:creationId xmlns:a16="http://schemas.microsoft.com/office/drawing/2014/main" id="{1E5AD158-192C-4D25-BE52-C88C650F8BCB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6" name="月 1775">
                  <a:extLst>
                    <a:ext uri="{FF2B5EF4-FFF2-40B4-BE49-F238E27FC236}">
                      <a16:creationId xmlns:a16="http://schemas.microsoft.com/office/drawing/2014/main" id="{5F2807AE-C61B-4F8F-AFB0-0441B47A25B3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7" name="月 1776">
                  <a:extLst>
                    <a:ext uri="{FF2B5EF4-FFF2-40B4-BE49-F238E27FC236}">
                      <a16:creationId xmlns:a16="http://schemas.microsoft.com/office/drawing/2014/main" id="{F70BD096-D600-4483-BCCF-FD1C8226107C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8" name="月 1777">
                  <a:extLst>
                    <a:ext uri="{FF2B5EF4-FFF2-40B4-BE49-F238E27FC236}">
                      <a16:creationId xmlns:a16="http://schemas.microsoft.com/office/drawing/2014/main" id="{EF5030BB-B349-43BB-B186-06089EBA54BF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9" name="月 1778">
                  <a:extLst>
                    <a:ext uri="{FF2B5EF4-FFF2-40B4-BE49-F238E27FC236}">
                      <a16:creationId xmlns:a16="http://schemas.microsoft.com/office/drawing/2014/main" id="{FF7FD1F6-4664-453B-A449-D25A2F333DEB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0" name="月 1779">
                  <a:extLst>
                    <a:ext uri="{FF2B5EF4-FFF2-40B4-BE49-F238E27FC236}">
                      <a16:creationId xmlns:a16="http://schemas.microsoft.com/office/drawing/2014/main" id="{1F3A8DE2-2607-4A01-91C6-5904848D5EAD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1" name="月 1780">
                  <a:extLst>
                    <a:ext uri="{FF2B5EF4-FFF2-40B4-BE49-F238E27FC236}">
                      <a16:creationId xmlns:a16="http://schemas.microsoft.com/office/drawing/2014/main" id="{2CFEF88E-EF4D-423E-B272-0E1BDF27CC8C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2" name="月 1781">
                  <a:extLst>
                    <a:ext uri="{FF2B5EF4-FFF2-40B4-BE49-F238E27FC236}">
                      <a16:creationId xmlns:a16="http://schemas.microsoft.com/office/drawing/2014/main" id="{B9422529-A6A3-4F46-A278-644486F9F1B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3" name="月 1782">
                  <a:extLst>
                    <a:ext uri="{FF2B5EF4-FFF2-40B4-BE49-F238E27FC236}">
                      <a16:creationId xmlns:a16="http://schemas.microsoft.com/office/drawing/2014/main" id="{A8762A89-4378-4A9B-A8F2-EE07B395C903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4" name="月 1783">
                  <a:extLst>
                    <a:ext uri="{FF2B5EF4-FFF2-40B4-BE49-F238E27FC236}">
                      <a16:creationId xmlns:a16="http://schemas.microsoft.com/office/drawing/2014/main" id="{4B79B546-391D-46A2-9E78-CA65FE1B8967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5" name="月 1784">
                  <a:extLst>
                    <a:ext uri="{FF2B5EF4-FFF2-40B4-BE49-F238E27FC236}">
                      <a16:creationId xmlns:a16="http://schemas.microsoft.com/office/drawing/2014/main" id="{3A00CC6F-3618-454A-A23F-C3C2D43A709B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6" name="月 1785">
                  <a:extLst>
                    <a:ext uri="{FF2B5EF4-FFF2-40B4-BE49-F238E27FC236}">
                      <a16:creationId xmlns:a16="http://schemas.microsoft.com/office/drawing/2014/main" id="{0E68E4C8-3B1F-4BC1-B5A0-2841AB167A74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7" name="月 1786">
                  <a:extLst>
                    <a:ext uri="{FF2B5EF4-FFF2-40B4-BE49-F238E27FC236}">
                      <a16:creationId xmlns:a16="http://schemas.microsoft.com/office/drawing/2014/main" id="{96F8F7FB-DDFD-4E9F-AE8D-4A9EDD43DE77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8" name="月 1787">
                  <a:extLst>
                    <a:ext uri="{FF2B5EF4-FFF2-40B4-BE49-F238E27FC236}">
                      <a16:creationId xmlns:a16="http://schemas.microsoft.com/office/drawing/2014/main" id="{B6CC58D2-45E9-4554-A450-17A13E1E3717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9" name="月 1788">
                  <a:extLst>
                    <a:ext uri="{FF2B5EF4-FFF2-40B4-BE49-F238E27FC236}">
                      <a16:creationId xmlns:a16="http://schemas.microsoft.com/office/drawing/2014/main" id="{907C7345-0238-4E2D-A90D-C7A2A34AC77D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0" name="月 1789">
                  <a:extLst>
                    <a:ext uri="{FF2B5EF4-FFF2-40B4-BE49-F238E27FC236}">
                      <a16:creationId xmlns:a16="http://schemas.microsoft.com/office/drawing/2014/main" id="{0D4BC226-AC20-47AA-A6E3-520618767DE7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1" name="月 1790">
                  <a:extLst>
                    <a:ext uri="{FF2B5EF4-FFF2-40B4-BE49-F238E27FC236}">
                      <a16:creationId xmlns:a16="http://schemas.microsoft.com/office/drawing/2014/main" id="{C7597DD7-CDDA-4281-9FAF-020BF00CB28F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2" name="月 1791">
                  <a:extLst>
                    <a:ext uri="{FF2B5EF4-FFF2-40B4-BE49-F238E27FC236}">
                      <a16:creationId xmlns:a16="http://schemas.microsoft.com/office/drawing/2014/main" id="{68AF68F5-DA87-4084-8CD3-D7248332F798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3" name="月 1792">
                  <a:extLst>
                    <a:ext uri="{FF2B5EF4-FFF2-40B4-BE49-F238E27FC236}">
                      <a16:creationId xmlns:a16="http://schemas.microsoft.com/office/drawing/2014/main" id="{98FA0F70-6455-4FD2-B81E-447B803B546B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4" name="月 1793">
                  <a:extLst>
                    <a:ext uri="{FF2B5EF4-FFF2-40B4-BE49-F238E27FC236}">
                      <a16:creationId xmlns:a16="http://schemas.microsoft.com/office/drawing/2014/main" id="{64C7DCD0-880B-4235-804F-2D647869AE2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5" name="月 1794">
                  <a:extLst>
                    <a:ext uri="{FF2B5EF4-FFF2-40B4-BE49-F238E27FC236}">
                      <a16:creationId xmlns:a16="http://schemas.microsoft.com/office/drawing/2014/main" id="{67A6A061-662F-4C6D-A3F4-57A4167F33F0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6" name="月 1795">
                  <a:extLst>
                    <a:ext uri="{FF2B5EF4-FFF2-40B4-BE49-F238E27FC236}">
                      <a16:creationId xmlns:a16="http://schemas.microsoft.com/office/drawing/2014/main" id="{2BE904BB-7D7C-4948-8B24-B37D4E9270D9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7" name="月 1796">
                  <a:extLst>
                    <a:ext uri="{FF2B5EF4-FFF2-40B4-BE49-F238E27FC236}">
                      <a16:creationId xmlns:a16="http://schemas.microsoft.com/office/drawing/2014/main" id="{2A60B20C-79AA-426F-BBBF-8C2553459327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8" name="月 1797">
                  <a:extLst>
                    <a:ext uri="{FF2B5EF4-FFF2-40B4-BE49-F238E27FC236}">
                      <a16:creationId xmlns:a16="http://schemas.microsoft.com/office/drawing/2014/main" id="{7D512F83-2725-47D3-A24A-A714321CAAB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月 1798">
                  <a:extLst>
                    <a:ext uri="{FF2B5EF4-FFF2-40B4-BE49-F238E27FC236}">
                      <a16:creationId xmlns:a16="http://schemas.microsoft.com/office/drawing/2014/main" id="{58A5BE43-0BFF-4BFF-9ED2-3E6A72B66805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0" name="月 1799">
                  <a:extLst>
                    <a:ext uri="{FF2B5EF4-FFF2-40B4-BE49-F238E27FC236}">
                      <a16:creationId xmlns:a16="http://schemas.microsoft.com/office/drawing/2014/main" id="{945DA0F6-92F4-4B95-9335-CE3DFC47ACF0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1" name="月 1800">
                  <a:extLst>
                    <a:ext uri="{FF2B5EF4-FFF2-40B4-BE49-F238E27FC236}">
                      <a16:creationId xmlns:a16="http://schemas.microsoft.com/office/drawing/2014/main" id="{E94980F7-87BF-4BC4-AC49-FAD135E269C6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2" name="月 1801">
                  <a:extLst>
                    <a:ext uri="{FF2B5EF4-FFF2-40B4-BE49-F238E27FC236}">
                      <a16:creationId xmlns:a16="http://schemas.microsoft.com/office/drawing/2014/main" id="{34FCFD13-ABAD-4284-BC5D-A9931F8B4A8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3" name="月 1802">
                  <a:extLst>
                    <a:ext uri="{FF2B5EF4-FFF2-40B4-BE49-F238E27FC236}">
                      <a16:creationId xmlns:a16="http://schemas.microsoft.com/office/drawing/2014/main" id="{D8469957-04AF-4A2F-900F-64D0A4C012F4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4" name="月 1803">
                  <a:extLst>
                    <a:ext uri="{FF2B5EF4-FFF2-40B4-BE49-F238E27FC236}">
                      <a16:creationId xmlns:a16="http://schemas.microsoft.com/office/drawing/2014/main" id="{D2CDCAF0-C10D-4137-9ECF-A6E37C986BC2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5" name="月 1804">
                  <a:extLst>
                    <a:ext uri="{FF2B5EF4-FFF2-40B4-BE49-F238E27FC236}">
                      <a16:creationId xmlns:a16="http://schemas.microsoft.com/office/drawing/2014/main" id="{114B86CC-1C6A-4C3E-9DD0-C711870895A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3" name="グループ化 1632">
                <a:extLst>
                  <a:ext uri="{FF2B5EF4-FFF2-40B4-BE49-F238E27FC236}">
                    <a16:creationId xmlns:a16="http://schemas.microsoft.com/office/drawing/2014/main" id="{91336C4C-25FA-487F-99F7-08B33AA7666F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1692" name="月 1691">
                  <a:extLst>
                    <a:ext uri="{FF2B5EF4-FFF2-40B4-BE49-F238E27FC236}">
                      <a16:creationId xmlns:a16="http://schemas.microsoft.com/office/drawing/2014/main" id="{1494E65A-E8D7-4205-944D-FB0F179ABECD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3" name="月 1692">
                  <a:extLst>
                    <a:ext uri="{FF2B5EF4-FFF2-40B4-BE49-F238E27FC236}">
                      <a16:creationId xmlns:a16="http://schemas.microsoft.com/office/drawing/2014/main" id="{D3EE3291-0D41-42A3-9991-9435991F3696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4" name="月 1693">
                  <a:extLst>
                    <a:ext uri="{FF2B5EF4-FFF2-40B4-BE49-F238E27FC236}">
                      <a16:creationId xmlns:a16="http://schemas.microsoft.com/office/drawing/2014/main" id="{BB5502B9-5E44-40B1-947E-277DC50DE19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5" name="月 1694">
                  <a:extLst>
                    <a:ext uri="{FF2B5EF4-FFF2-40B4-BE49-F238E27FC236}">
                      <a16:creationId xmlns:a16="http://schemas.microsoft.com/office/drawing/2014/main" id="{91BE7470-EE50-4752-8A8E-838896B6291D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6" name="月 1695">
                  <a:extLst>
                    <a:ext uri="{FF2B5EF4-FFF2-40B4-BE49-F238E27FC236}">
                      <a16:creationId xmlns:a16="http://schemas.microsoft.com/office/drawing/2014/main" id="{133ECE76-FC71-4F0E-A0AE-458329B88514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7" name="月 1696">
                  <a:extLst>
                    <a:ext uri="{FF2B5EF4-FFF2-40B4-BE49-F238E27FC236}">
                      <a16:creationId xmlns:a16="http://schemas.microsoft.com/office/drawing/2014/main" id="{A49FF806-54A2-42BA-A1C2-4E940E8289D9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8" name="月 1697">
                  <a:extLst>
                    <a:ext uri="{FF2B5EF4-FFF2-40B4-BE49-F238E27FC236}">
                      <a16:creationId xmlns:a16="http://schemas.microsoft.com/office/drawing/2014/main" id="{4C4EEB14-D30A-47B7-8322-ED938C543D1E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9" name="月 1698">
                  <a:extLst>
                    <a:ext uri="{FF2B5EF4-FFF2-40B4-BE49-F238E27FC236}">
                      <a16:creationId xmlns:a16="http://schemas.microsoft.com/office/drawing/2014/main" id="{B0CB1E97-0465-4CF8-A930-C5F2F428AA09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0" name="月 1699">
                  <a:extLst>
                    <a:ext uri="{FF2B5EF4-FFF2-40B4-BE49-F238E27FC236}">
                      <a16:creationId xmlns:a16="http://schemas.microsoft.com/office/drawing/2014/main" id="{B2D6DF7A-A40D-4C45-ADBE-2C3B14461F4A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1" name="月 1700">
                  <a:extLst>
                    <a:ext uri="{FF2B5EF4-FFF2-40B4-BE49-F238E27FC236}">
                      <a16:creationId xmlns:a16="http://schemas.microsoft.com/office/drawing/2014/main" id="{3D9B34CC-A665-4B7C-925B-95D6F6B89B4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2" name="月 1701">
                  <a:extLst>
                    <a:ext uri="{FF2B5EF4-FFF2-40B4-BE49-F238E27FC236}">
                      <a16:creationId xmlns:a16="http://schemas.microsoft.com/office/drawing/2014/main" id="{A4C3D01F-2543-4866-A916-96D3764239C0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3" name="月 1702">
                  <a:extLst>
                    <a:ext uri="{FF2B5EF4-FFF2-40B4-BE49-F238E27FC236}">
                      <a16:creationId xmlns:a16="http://schemas.microsoft.com/office/drawing/2014/main" id="{48DECC4E-3A7A-424C-BD51-30EE35B75F72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4" name="月 1703">
                  <a:extLst>
                    <a:ext uri="{FF2B5EF4-FFF2-40B4-BE49-F238E27FC236}">
                      <a16:creationId xmlns:a16="http://schemas.microsoft.com/office/drawing/2014/main" id="{BD853C04-9278-4AAC-BDA2-17404DA51258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5" name="月 1704">
                  <a:extLst>
                    <a:ext uri="{FF2B5EF4-FFF2-40B4-BE49-F238E27FC236}">
                      <a16:creationId xmlns:a16="http://schemas.microsoft.com/office/drawing/2014/main" id="{EFBDC383-EDFE-453A-8747-CBC51039F934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6" name="月 1705">
                  <a:extLst>
                    <a:ext uri="{FF2B5EF4-FFF2-40B4-BE49-F238E27FC236}">
                      <a16:creationId xmlns:a16="http://schemas.microsoft.com/office/drawing/2014/main" id="{9DF7B096-8AB5-42BA-89E7-326B0169322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7" name="月 1706">
                  <a:extLst>
                    <a:ext uri="{FF2B5EF4-FFF2-40B4-BE49-F238E27FC236}">
                      <a16:creationId xmlns:a16="http://schemas.microsoft.com/office/drawing/2014/main" id="{EC09C2D5-2500-45F8-B3F4-9D9406DD3E6B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8" name="月 1707">
                  <a:extLst>
                    <a:ext uri="{FF2B5EF4-FFF2-40B4-BE49-F238E27FC236}">
                      <a16:creationId xmlns:a16="http://schemas.microsoft.com/office/drawing/2014/main" id="{BDB184DB-0A89-4643-9315-063E4080A35F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9" name="月 1708">
                  <a:extLst>
                    <a:ext uri="{FF2B5EF4-FFF2-40B4-BE49-F238E27FC236}">
                      <a16:creationId xmlns:a16="http://schemas.microsoft.com/office/drawing/2014/main" id="{9E006910-2381-4FE2-8503-1EBDD5C29834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0" name="月 1709">
                  <a:extLst>
                    <a:ext uri="{FF2B5EF4-FFF2-40B4-BE49-F238E27FC236}">
                      <a16:creationId xmlns:a16="http://schemas.microsoft.com/office/drawing/2014/main" id="{9444029B-4D09-4194-8FD1-A91BE141D607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1" name="月 1710">
                  <a:extLst>
                    <a:ext uri="{FF2B5EF4-FFF2-40B4-BE49-F238E27FC236}">
                      <a16:creationId xmlns:a16="http://schemas.microsoft.com/office/drawing/2014/main" id="{10353C53-D955-40D2-8AA7-17DEB0644140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2" name="月 1711">
                  <a:extLst>
                    <a:ext uri="{FF2B5EF4-FFF2-40B4-BE49-F238E27FC236}">
                      <a16:creationId xmlns:a16="http://schemas.microsoft.com/office/drawing/2014/main" id="{ED51515A-2CC0-49B5-AE8B-16E9F58EBBDB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3" name="月 1712">
                  <a:extLst>
                    <a:ext uri="{FF2B5EF4-FFF2-40B4-BE49-F238E27FC236}">
                      <a16:creationId xmlns:a16="http://schemas.microsoft.com/office/drawing/2014/main" id="{524597DF-0321-4C5F-B842-8B98DAEDC9C8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4" name="月 1713">
                  <a:extLst>
                    <a:ext uri="{FF2B5EF4-FFF2-40B4-BE49-F238E27FC236}">
                      <a16:creationId xmlns:a16="http://schemas.microsoft.com/office/drawing/2014/main" id="{99C96E59-A5F9-474A-BB8A-8766E0A5DC45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5" name="月 1714">
                  <a:extLst>
                    <a:ext uri="{FF2B5EF4-FFF2-40B4-BE49-F238E27FC236}">
                      <a16:creationId xmlns:a16="http://schemas.microsoft.com/office/drawing/2014/main" id="{91EE36AC-D2FF-442C-BF0C-81F0066221FB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6" name="月 1715">
                  <a:extLst>
                    <a:ext uri="{FF2B5EF4-FFF2-40B4-BE49-F238E27FC236}">
                      <a16:creationId xmlns:a16="http://schemas.microsoft.com/office/drawing/2014/main" id="{50AF4CEF-B991-4D4D-867F-A0002DB619E3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7" name="月 1716">
                  <a:extLst>
                    <a:ext uri="{FF2B5EF4-FFF2-40B4-BE49-F238E27FC236}">
                      <a16:creationId xmlns:a16="http://schemas.microsoft.com/office/drawing/2014/main" id="{1248FBDC-0763-4B31-B7A3-4BD52064C735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8" name="月 1717">
                  <a:extLst>
                    <a:ext uri="{FF2B5EF4-FFF2-40B4-BE49-F238E27FC236}">
                      <a16:creationId xmlns:a16="http://schemas.microsoft.com/office/drawing/2014/main" id="{FE399FD2-B820-43D3-9054-B23BF70D0A9F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9" name="月 1718">
                  <a:extLst>
                    <a:ext uri="{FF2B5EF4-FFF2-40B4-BE49-F238E27FC236}">
                      <a16:creationId xmlns:a16="http://schemas.microsoft.com/office/drawing/2014/main" id="{DC09A302-01D0-48A7-A9BA-B3C5979CD1F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0" name="月 1719">
                  <a:extLst>
                    <a:ext uri="{FF2B5EF4-FFF2-40B4-BE49-F238E27FC236}">
                      <a16:creationId xmlns:a16="http://schemas.microsoft.com/office/drawing/2014/main" id="{19CBD8C5-AC88-448B-9563-A6BBAD976E97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1" name="月 1720">
                  <a:extLst>
                    <a:ext uri="{FF2B5EF4-FFF2-40B4-BE49-F238E27FC236}">
                      <a16:creationId xmlns:a16="http://schemas.microsoft.com/office/drawing/2014/main" id="{28A50313-6513-4328-A525-4D6368B7DACA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2" name="月 1721">
                  <a:extLst>
                    <a:ext uri="{FF2B5EF4-FFF2-40B4-BE49-F238E27FC236}">
                      <a16:creationId xmlns:a16="http://schemas.microsoft.com/office/drawing/2014/main" id="{846AFA28-7687-4F6C-B82A-835F380301ED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3" name="月 1722">
                  <a:extLst>
                    <a:ext uri="{FF2B5EF4-FFF2-40B4-BE49-F238E27FC236}">
                      <a16:creationId xmlns:a16="http://schemas.microsoft.com/office/drawing/2014/main" id="{2A978E5B-E0AA-4222-9CA9-4AACD3B39F5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4" name="月 1723">
                  <a:extLst>
                    <a:ext uri="{FF2B5EF4-FFF2-40B4-BE49-F238E27FC236}">
                      <a16:creationId xmlns:a16="http://schemas.microsoft.com/office/drawing/2014/main" id="{3362826E-6868-44B6-A460-DF6F07807BF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5" name="月 1724">
                  <a:extLst>
                    <a:ext uri="{FF2B5EF4-FFF2-40B4-BE49-F238E27FC236}">
                      <a16:creationId xmlns:a16="http://schemas.microsoft.com/office/drawing/2014/main" id="{4DF18946-8C71-49B8-9842-19958424E73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6" name="月 1725">
                  <a:extLst>
                    <a:ext uri="{FF2B5EF4-FFF2-40B4-BE49-F238E27FC236}">
                      <a16:creationId xmlns:a16="http://schemas.microsoft.com/office/drawing/2014/main" id="{F09ECC57-53B0-4AB1-8D63-15910F04F942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7" name="月 1726">
                  <a:extLst>
                    <a:ext uri="{FF2B5EF4-FFF2-40B4-BE49-F238E27FC236}">
                      <a16:creationId xmlns:a16="http://schemas.microsoft.com/office/drawing/2014/main" id="{FB72FBF3-0DC4-4EF6-8BD5-CA7052D7B6D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8" name="月 1727">
                  <a:extLst>
                    <a:ext uri="{FF2B5EF4-FFF2-40B4-BE49-F238E27FC236}">
                      <a16:creationId xmlns:a16="http://schemas.microsoft.com/office/drawing/2014/main" id="{FFD26F2B-1343-4A4A-860D-405BBDC17B12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9" name="月 1728">
                  <a:extLst>
                    <a:ext uri="{FF2B5EF4-FFF2-40B4-BE49-F238E27FC236}">
                      <a16:creationId xmlns:a16="http://schemas.microsoft.com/office/drawing/2014/main" id="{3C65E227-E00C-4E91-BCC3-A9486503043A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0" name="月 1729">
                  <a:extLst>
                    <a:ext uri="{FF2B5EF4-FFF2-40B4-BE49-F238E27FC236}">
                      <a16:creationId xmlns:a16="http://schemas.microsoft.com/office/drawing/2014/main" id="{B0E9F55A-CE6F-4DB4-A72A-3D59118D9F6D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1" name="月 1730">
                  <a:extLst>
                    <a:ext uri="{FF2B5EF4-FFF2-40B4-BE49-F238E27FC236}">
                      <a16:creationId xmlns:a16="http://schemas.microsoft.com/office/drawing/2014/main" id="{DA84E62A-CF5C-4B77-8B62-0BE031357CD7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2" name="月 1731">
                  <a:extLst>
                    <a:ext uri="{FF2B5EF4-FFF2-40B4-BE49-F238E27FC236}">
                      <a16:creationId xmlns:a16="http://schemas.microsoft.com/office/drawing/2014/main" id="{D7C1CFD0-95BB-40C0-88D3-0C020073C200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3" name="月 1732">
                  <a:extLst>
                    <a:ext uri="{FF2B5EF4-FFF2-40B4-BE49-F238E27FC236}">
                      <a16:creationId xmlns:a16="http://schemas.microsoft.com/office/drawing/2014/main" id="{AEF82B90-91BE-417A-9DFD-23D76D58B346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月 1733">
                  <a:extLst>
                    <a:ext uri="{FF2B5EF4-FFF2-40B4-BE49-F238E27FC236}">
                      <a16:creationId xmlns:a16="http://schemas.microsoft.com/office/drawing/2014/main" id="{B814286B-27C0-4CA7-8779-F36F59C66A64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月 1734">
                  <a:extLst>
                    <a:ext uri="{FF2B5EF4-FFF2-40B4-BE49-F238E27FC236}">
                      <a16:creationId xmlns:a16="http://schemas.microsoft.com/office/drawing/2014/main" id="{439FAE4B-4713-494F-B29B-D1DF25812F09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月 1735">
                  <a:extLst>
                    <a:ext uri="{FF2B5EF4-FFF2-40B4-BE49-F238E27FC236}">
                      <a16:creationId xmlns:a16="http://schemas.microsoft.com/office/drawing/2014/main" id="{04EE3279-7965-4C6A-B8CC-C7B773E6EFB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7" name="月 1736">
                  <a:extLst>
                    <a:ext uri="{FF2B5EF4-FFF2-40B4-BE49-F238E27FC236}">
                      <a16:creationId xmlns:a16="http://schemas.microsoft.com/office/drawing/2014/main" id="{6CDC3B94-DB68-4926-9813-E063A48AB50E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月 1737">
                  <a:extLst>
                    <a:ext uri="{FF2B5EF4-FFF2-40B4-BE49-F238E27FC236}">
                      <a16:creationId xmlns:a16="http://schemas.microsoft.com/office/drawing/2014/main" id="{EF58E038-823F-43C5-B646-E16BA34C55D8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9" name="月 1738">
                  <a:extLst>
                    <a:ext uri="{FF2B5EF4-FFF2-40B4-BE49-F238E27FC236}">
                      <a16:creationId xmlns:a16="http://schemas.microsoft.com/office/drawing/2014/main" id="{6F310F03-2F30-4040-8776-02E2BFDD3D7F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0" name="月 1739">
                  <a:extLst>
                    <a:ext uri="{FF2B5EF4-FFF2-40B4-BE49-F238E27FC236}">
                      <a16:creationId xmlns:a16="http://schemas.microsoft.com/office/drawing/2014/main" id="{D069FF47-9B5B-463F-8433-DA99324E21A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1" name="月 1740">
                  <a:extLst>
                    <a:ext uri="{FF2B5EF4-FFF2-40B4-BE49-F238E27FC236}">
                      <a16:creationId xmlns:a16="http://schemas.microsoft.com/office/drawing/2014/main" id="{993A91B0-2266-4557-B437-B5DC7F8297AA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月 1741">
                  <a:extLst>
                    <a:ext uri="{FF2B5EF4-FFF2-40B4-BE49-F238E27FC236}">
                      <a16:creationId xmlns:a16="http://schemas.microsoft.com/office/drawing/2014/main" id="{1A534AC0-BFE1-464A-AB29-E06E19BDB5EA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月 1742">
                  <a:extLst>
                    <a:ext uri="{FF2B5EF4-FFF2-40B4-BE49-F238E27FC236}">
                      <a16:creationId xmlns:a16="http://schemas.microsoft.com/office/drawing/2014/main" id="{3A553E94-6602-4AE6-AF91-6A974241C5B5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月 1743">
                  <a:extLst>
                    <a:ext uri="{FF2B5EF4-FFF2-40B4-BE49-F238E27FC236}">
                      <a16:creationId xmlns:a16="http://schemas.microsoft.com/office/drawing/2014/main" id="{3996D56E-636F-4D84-8819-CFAD8BF0BF62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5" name="月 1744">
                  <a:extLst>
                    <a:ext uri="{FF2B5EF4-FFF2-40B4-BE49-F238E27FC236}">
                      <a16:creationId xmlns:a16="http://schemas.microsoft.com/office/drawing/2014/main" id="{5FD92E34-DFF9-4465-AFFA-8534E1FF43D0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月 1745">
                  <a:extLst>
                    <a:ext uri="{FF2B5EF4-FFF2-40B4-BE49-F238E27FC236}">
                      <a16:creationId xmlns:a16="http://schemas.microsoft.com/office/drawing/2014/main" id="{AF5B0027-E52C-47AC-8392-52F44E31648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7" name="月 1746">
                  <a:extLst>
                    <a:ext uri="{FF2B5EF4-FFF2-40B4-BE49-F238E27FC236}">
                      <a16:creationId xmlns:a16="http://schemas.microsoft.com/office/drawing/2014/main" id="{1E3E7BAE-23C6-48B4-9543-B40DDDA5B4BC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8" name="月 1747">
                  <a:extLst>
                    <a:ext uri="{FF2B5EF4-FFF2-40B4-BE49-F238E27FC236}">
                      <a16:creationId xmlns:a16="http://schemas.microsoft.com/office/drawing/2014/main" id="{8B4FFF75-8F36-4E81-942D-39A00ACA4A9C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4" name="グループ化 1633">
                <a:extLst>
                  <a:ext uri="{FF2B5EF4-FFF2-40B4-BE49-F238E27FC236}">
                    <a16:creationId xmlns:a16="http://schemas.microsoft.com/office/drawing/2014/main" id="{7F3F33EF-F212-4C61-AC42-1658251E1C6B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1635" name="月 1634">
                  <a:extLst>
                    <a:ext uri="{FF2B5EF4-FFF2-40B4-BE49-F238E27FC236}">
                      <a16:creationId xmlns:a16="http://schemas.microsoft.com/office/drawing/2014/main" id="{FA8B201C-0B20-49F8-9332-A2E6834B85EA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6" name="月 1635">
                  <a:extLst>
                    <a:ext uri="{FF2B5EF4-FFF2-40B4-BE49-F238E27FC236}">
                      <a16:creationId xmlns:a16="http://schemas.microsoft.com/office/drawing/2014/main" id="{EB286F06-ABE0-443E-8AE3-5B56064B7A55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7" name="月 1636">
                  <a:extLst>
                    <a:ext uri="{FF2B5EF4-FFF2-40B4-BE49-F238E27FC236}">
                      <a16:creationId xmlns:a16="http://schemas.microsoft.com/office/drawing/2014/main" id="{E3A429CA-FB76-49FD-8FFE-AF1A543609A3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8" name="月 1637">
                  <a:extLst>
                    <a:ext uri="{FF2B5EF4-FFF2-40B4-BE49-F238E27FC236}">
                      <a16:creationId xmlns:a16="http://schemas.microsoft.com/office/drawing/2014/main" id="{FC732463-FA09-430E-A76F-7F02D9E7C027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9" name="月 1638">
                  <a:extLst>
                    <a:ext uri="{FF2B5EF4-FFF2-40B4-BE49-F238E27FC236}">
                      <a16:creationId xmlns:a16="http://schemas.microsoft.com/office/drawing/2014/main" id="{93745758-AA00-493D-B882-C6AB2539EC2B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0" name="月 1639">
                  <a:extLst>
                    <a:ext uri="{FF2B5EF4-FFF2-40B4-BE49-F238E27FC236}">
                      <a16:creationId xmlns:a16="http://schemas.microsoft.com/office/drawing/2014/main" id="{AADC798C-60A9-44F1-9BA3-A733310D7B13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1" name="月 1640">
                  <a:extLst>
                    <a:ext uri="{FF2B5EF4-FFF2-40B4-BE49-F238E27FC236}">
                      <a16:creationId xmlns:a16="http://schemas.microsoft.com/office/drawing/2014/main" id="{367F0103-2CCB-406E-988F-B32ED22A1231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2" name="月 1641">
                  <a:extLst>
                    <a:ext uri="{FF2B5EF4-FFF2-40B4-BE49-F238E27FC236}">
                      <a16:creationId xmlns:a16="http://schemas.microsoft.com/office/drawing/2014/main" id="{AE5CC5F6-9DB2-4E4B-8F1F-ECE69DD32995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473A92D0-1440-40BA-8790-C5D983B882E5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DABAA8C0-0FFC-42BA-B92C-1C9FF7378CD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4B6581C6-AB40-4EFC-859F-3D0DBF7408C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B283F13C-586B-4080-80FA-990272EA6674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896BE565-D995-440F-80CB-2188AB648CD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0DD5C876-421E-408D-85E7-99B6A783275A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8126769E-E77C-439C-975D-7825B53AADA4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AFBC8243-29BB-4E9B-8E43-9CE3431CDF8C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7B885BFB-21E9-445D-B8DF-AB1A6D3495EC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13CD51D5-7F5C-4902-8ED4-4BEA5CE43FE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3" name="月 1652">
                  <a:extLst>
                    <a:ext uri="{FF2B5EF4-FFF2-40B4-BE49-F238E27FC236}">
                      <a16:creationId xmlns:a16="http://schemas.microsoft.com/office/drawing/2014/main" id="{9DCB9AF7-0B7F-4F87-BBB5-F5B95990BEA3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4" name="月 1653">
                  <a:extLst>
                    <a:ext uri="{FF2B5EF4-FFF2-40B4-BE49-F238E27FC236}">
                      <a16:creationId xmlns:a16="http://schemas.microsoft.com/office/drawing/2014/main" id="{F826F69C-F0D0-42B3-9FB9-4673D8694579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5" name="月 1654">
                  <a:extLst>
                    <a:ext uri="{FF2B5EF4-FFF2-40B4-BE49-F238E27FC236}">
                      <a16:creationId xmlns:a16="http://schemas.microsoft.com/office/drawing/2014/main" id="{7D357D06-CCDD-4DFF-AC34-C27BB65F3C91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6" name="月 1655">
                  <a:extLst>
                    <a:ext uri="{FF2B5EF4-FFF2-40B4-BE49-F238E27FC236}">
                      <a16:creationId xmlns:a16="http://schemas.microsoft.com/office/drawing/2014/main" id="{5612F532-6E73-4E1F-9344-FEB26FFC9912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7" name="月 1656">
                  <a:extLst>
                    <a:ext uri="{FF2B5EF4-FFF2-40B4-BE49-F238E27FC236}">
                      <a16:creationId xmlns:a16="http://schemas.microsoft.com/office/drawing/2014/main" id="{FF511C5F-6587-47F8-B275-5B3FDE729BFA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8" name="月 1657">
                  <a:extLst>
                    <a:ext uri="{FF2B5EF4-FFF2-40B4-BE49-F238E27FC236}">
                      <a16:creationId xmlns:a16="http://schemas.microsoft.com/office/drawing/2014/main" id="{D78CAD62-C6A2-404C-848E-D62DE62971CB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9" name="月 1658">
                  <a:extLst>
                    <a:ext uri="{FF2B5EF4-FFF2-40B4-BE49-F238E27FC236}">
                      <a16:creationId xmlns:a16="http://schemas.microsoft.com/office/drawing/2014/main" id="{E4A20CA0-1258-4800-B82E-072ECEF6FBB7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0" name="月 1659">
                  <a:extLst>
                    <a:ext uri="{FF2B5EF4-FFF2-40B4-BE49-F238E27FC236}">
                      <a16:creationId xmlns:a16="http://schemas.microsoft.com/office/drawing/2014/main" id="{48D423B5-EC50-4975-B5C4-344B505D12D1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1" name="月 1660">
                  <a:extLst>
                    <a:ext uri="{FF2B5EF4-FFF2-40B4-BE49-F238E27FC236}">
                      <a16:creationId xmlns:a16="http://schemas.microsoft.com/office/drawing/2014/main" id="{C2442EFE-2E8B-4529-ABB8-11D28F4E9E30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2" name="月 1661">
                  <a:extLst>
                    <a:ext uri="{FF2B5EF4-FFF2-40B4-BE49-F238E27FC236}">
                      <a16:creationId xmlns:a16="http://schemas.microsoft.com/office/drawing/2014/main" id="{4AD29783-ADE0-45A5-B871-AE4C316C24F6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3" name="月 1662">
                  <a:extLst>
                    <a:ext uri="{FF2B5EF4-FFF2-40B4-BE49-F238E27FC236}">
                      <a16:creationId xmlns:a16="http://schemas.microsoft.com/office/drawing/2014/main" id="{9A7ECCCB-521F-4803-919E-EACB836D487F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4" name="月 1663">
                  <a:extLst>
                    <a:ext uri="{FF2B5EF4-FFF2-40B4-BE49-F238E27FC236}">
                      <a16:creationId xmlns:a16="http://schemas.microsoft.com/office/drawing/2014/main" id="{7CBEFD61-F914-4F5E-9C4F-0BBDDE8E37D4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5" name="月 1664">
                  <a:extLst>
                    <a:ext uri="{FF2B5EF4-FFF2-40B4-BE49-F238E27FC236}">
                      <a16:creationId xmlns:a16="http://schemas.microsoft.com/office/drawing/2014/main" id="{C9F24842-0DB6-48F3-B069-3B260A8F634A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6" name="月 1665">
                  <a:extLst>
                    <a:ext uri="{FF2B5EF4-FFF2-40B4-BE49-F238E27FC236}">
                      <a16:creationId xmlns:a16="http://schemas.microsoft.com/office/drawing/2014/main" id="{EBDFE7A8-8B77-4FB1-8C32-F8F77588480A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7" name="月 1666">
                  <a:extLst>
                    <a:ext uri="{FF2B5EF4-FFF2-40B4-BE49-F238E27FC236}">
                      <a16:creationId xmlns:a16="http://schemas.microsoft.com/office/drawing/2014/main" id="{CDBD777A-1606-435D-AF2F-34E7056A743A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8" name="月 1667">
                  <a:extLst>
                    <a:ext uri="{FF2B5EF4-FFF2-40B4-BE49-F238E27FC236}">
                      <a16:creationId xmlns:a16="http://schemas.microsoft.com/office/drawing/2014/main" id="{F71C3DE1-553C-4E73-B114-25AFCB847F2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9" name="月 1668">
                  <a:extLst>
                    <a:ext uri="{FF2B5EF4-FFF2-40B4-BE49-F238E27FC236}">
                      <a16:creationId xmlns:a16="http://schemas.microsoft.com/office/drawing/2014/main" id="{84DD5CDB-30C0-4EAB-9A97-E2B50BF5AC51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0" name="月 1669">
                  <a:extLst>
                    <a:ext uri="{FF2B5EF4-FFF2-40B4-BE49-F238E27FC236}">
                      <a16:creationId xmlns:a16="http://schemas.microsoft.com/office/drawing/2014/main" id="{1D795F41-6F48-44D5-8A51-2A336B057E5B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1" name="月 1670">
                  <a:extLst>
                    <a:ext uri="{FF2B5EF4-FFF2-40B4-BE49-F238E27FC236}">
                      <a16:creationId xmlns:a16="http://schemas.microsoft.com/office/drawing/2014/main" id="{F4C306D6-0219-4F4D-93DD-7BB103CEE6C9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2" name="月 1671">
                  <a:extLst>
                    <a:ext uri="{FF2B5EF4-FFF2-40B4-BE49-F238E27FC236}">
                      <a16:creationId xmlns:a16="http://schemas.microsoft.com/office/drawing/2014/main" id="{3B2EEC0B-4009-401A-92E9-DD1D164518E3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3" name="月 1672">
                  <a:extLst>
                    <a:ext uri="{FF2B5EF4-FFF2-40B4-BE49-F238E27FC236}">
                      <a16:creationId xmlns:a16="http://schemas.microsoft.com/office/drawing/2014/main" id="{C405FEC3-3F74-4257-9EDC-3B20C4AAF844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4" name="月 1673">
                  <a:extLst>
                    <a:ext uri="{FF2B5EF4-FFF2-40B4-BE49-F238E27FC236}">
                      <a16:creationId xmlns:a16="http://schemas.microsoft.com/office/drawing/2014/main" id="{689B9E7D-D821-47BA-9920-BCB09CD66BE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5" name="月 1674">
                  <a:extLst>
                    <a:ext uri="{FF2B5EF4-FFF2-40B4-BE49-F238E27FC236}">
                      <a16:creationId xmlns:a16="http://schemas.microsoft.com/office/drawing/2014/main" id="{85640416-5913-4C10-9704-41424308AF77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6" name="月 1675">
                  <a:extLst>
                    <a:ext uri="{FF2B5EF4-FFF2-40B4-BE49-F238E27FC236}">
                      <a16:creationId xmlns:a16="http://schemas.microsoft.com/office/drawing/2014/main" id="{6BAF9468-219C-407B-8E9E-87A28E1AC2D4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7" name="月 1676">
                  <a:extLst>
                    <a:ext uri="{FF2B5EF4-FFF2-40B4-BE49-F238E27FC236}">
                      <a16:creationId xmlns:a16="http://schemas.microsoft.com/office/drawing/2014/main" id="{C6C4E753-258A-47C6-9861-71E2E54E5F84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8" name="月 1677">
                  <a:extLst>
                    <a:ext uri="{FF2B5EF4-FFF2-40B4-BE49-F238E27FC236}">
                      <a16:creationId xmlns:a16="http://schemas.microsoft.com/office/drawing/2014/main" id="{590432FC-5C17-4F1F-AA3D-E42754BE98A9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9" name="月 1678">
                  <a:extLst>
                    <a:ext uri="{FF2B5EF4-FFF2-40B4-BE49-F238E27FC236}">
                      <a16:creationId xmlns:a16="http://schemas.microsoft.com/office/drawing/2014/main" id="{0EE78732-D407-43FB-8332-2A6DE6C0CCB0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0" name="月 1679">
                  <a:extLst>
                    <a:ext uri="{FF2B5EF4-FFF2-40B4-BE49-F238E27FC236}">
                      <a16:creationId xmlns:a16="http://schemas.microsoft.com/office/drawing/2014/main" id="{CEA2E6B0-F762-4C9D-80FB-EFB3E3CDE3F4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1" name="月 1680">
                  <a:extLst>
                    <a:ext uri="{FF2B5EF4-FFF2-40B4-BE49-F238E27FC236}">
                      <a16:creationId xmlns:a16="http://schemas.microsoft.com/office/drawing/2014/main" id="{4B4C17E8-D2D6-4DC6-BBA6-A21593361B1A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2" name="月 1681">
                  <a:extLst>
                    <a:ext uri="{FF2B5EF4-FFF2-40B4-BE49-F238E27FC236}">
                      <a16:creationId xmlns:a16="http://schemas.microsoft.com/office/drawing/2014/main" id="{2CB8E129-DDA0-44B8-83D0-D8D27043743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3" name="月 1682">
                  <a:extLst>
                    <a:ext uri="{FF2B5EF4-FFF2-40B4-BE49-F238E27FC236}">
                      <a16:creationId xmlns:a16="http://schemas.microsoft.com/office/drawing/2014/main" id="{8DD4908E-0767-4E87-ACF3-99F71C78DA2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4" name="月 1683">
                  <a:extLst>
                    <a:ext uri="{FF2B5EF4-FFF2-40B4-BE49-F238E27FC236}">
                      <a16:creationId xmlns:a16="http://schemas.microsoft.com/office/drawing/2014/main" id="{4D7B9DF3-37C4-49D9-B475-50226F9B1A73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5" name="月 1684">
                  <a:extLst>
                    <a:ext uri="{FF2B5EF4-FFF2-40B4-BE49-F238E27FC236}">
                      <a16:creationId xmlns:a16="http://schemas.microsoft.com/office/drawing/2014/main" id="{7455BF32-C469-4BA8-A0C7-CD86B21C7CAC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6" name="月 1685">
                  <a:extLst>
                    <a:ext uri="{FF2B5EF4-FFF2-40B4-BE49-F238E27FC236}">
                      <a16:creationId xmlns:a16="http://schemas.microsoft.com/office/drawing/2014/main" id="{B004F691-3A3B-4ABF-8135-5D26AF599097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7" name="月 1686">
                  <a:extLst>
                    <a:ext uri="{FF2B5EF4-FFF2-40B4-BE49-F238E27FC236}">
                      <a16:creationId xmlns:a16="http://schemas.microsoft.com/office/drawing/2014/main" id="{3708B2F3-D88C-4777-8125-076F035942AF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8" name="月 1687">
                  <a:extLst>
                    <a:ext uri="{FF2B5EF4-FFF2-40B4-BE49-F238E27FC236}">
                      <a16:creationId xmlns:a16="http://schemas.microsoft.com/office/drawing/2014/main" id="{35D0C942-014C-4D7F-AB89-35B240550F4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9" name="月 1688">
                  <a:extLst>
                    <a:ext uri="{FF2B5EF4-FFF2-40B4-BE49-F238E27FC236}">
                      <a16:creationId xmlns:a16="http://schemas.microsoft.com/office/drawing/2014/main" id="{6F929D50-D477-4542-9868-A9FB267BD9E8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0" name="月 1689">
                  <a:extLst>
                    <a:ext uri="{FF2B5EF4-FFF2-40B4-BE49-F238E27FC236}">
                      <a16:creationId xmlns:a16="http://schemas.microsoft.com/office/drawing/2014/main" id="{4CF57234-85C7-4B85-B4B7-DF29CFDB4DD8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1" name="月 1690">
                  <a:extLst>
                    <a:ext uri="{FF2B5EF4-FFF2-40B4-BE49-F238E27FC236}">
                      <a16:creationId xmlns:a16="http://schemas.microsoft.com/office/drawing/2014/main" id="{B43F1900-D3E0-4B7D-B304-5899B9E3B493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625" name="星: 32 pt 1624">
              <a:extLst>
                <a:ext uri="{FF2B5EF4-FFF2-40B4-BE49-F238E27FC236}">
                  <a16:creationId xmlns:a16="http://schemas.microsoft.com/office/drawing/2014/main" id="{AC0AD6BF-19C4-4A97-BBFC-DBB1C77FFE6A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6" name="星: 32 pt 1625">
              <a:extLst>
                <a:ext uri="{FF2B5EF4-FFF2-40B4-BE49-F238E27FC236}">
                  <a16:creationId xmlns:a16="http://schemas.microsoft.com/office/drawing/2014/main" id="{2F03E786-64F5-4967-97DC-2128B74359A5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7" name="星: 32 pt 1626">
              <a:extLst>
                <a:ext uri="{FF2B5EF4-FFF2-40B4-BE49-F238E27FC236}">
                  <a16:creationId xmlns:a16="http://schemas.microsoft.com/office/drawing/2014/main" id="{F9468CC5-B8B5-427F-90CB-D3AB2E2CC0F5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8" name="星: 32 pt 1627">
              <a:extLst>
                <a:ext uri="{FF2B5EF4-FFF2-40B4-BE49-F238E27FC236}">
                  <a16:creationId xmlns:a16="http://schemas.microsoft.com/office/drawing/2014/main" id="{16EFF031-5A47-4330-8A4E-462E4E096655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9" name="星: 32 pt 1628">
              <a:extLst>
                <a:ext uri="{FF2B5EF4-FFF2-40B4-BE49-F238E27FC236}">
                  <a16:creationId xmlns:a16="http://schemas.microsoft.com/office/drawing/2014/main" id="{0166FD22-CE25-4133-BCBB-BE8E14DEC8F0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920" name="吹き出し: 円形 1919">
            <a:extLst>
              <a:ext uri="{FF2B5EF4-FFF2-40B4-BE49-F238E27FC236}">
                <a16:creationId xmlns:a16="http://schemas.microsoft.com/office/drawing/2014/main" id="{E2A01BEA-08B7-4B49-BC49-5993D23CE770}"/>
              </a:ext>
            </a:extLst>
          </p:cNvPr>
          <p:cNvSpPr/>
          <p:nvPr/>
        </p:nvSpPr>
        <p:spPr>
          <a:xfrm>
            <a:off x="3191463" y="1037293"/>
            <a:ext cx="1558719" cy="846363"/>
          </a:xfrm>
          <a:prstGeom prst="wedgeEllipseCallout">
            <a:avLst>
              <a:gd name="adj1" fmla="val -9459"/>
              <a:gd name="adj2" fmla="val 8340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日光は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観光名所多い</a:t>
            </a:r>
          </a:p>
        </p:txBody>
      </p:sp>
      <p:sp>
        <p:nvSpPr>
          <p:cNvPr id="1921" name="テキスト ボックス 1920">
            <a:extLst>
              <a:ext uri="{FF2B5EF4-FFF2-40B4-BE49-F238E27FC236}">
                <a16:creationId xmlns:a16="http://schemas.microsoft.com/office/drawing/2014/main" id="{BC4D80E5-4CA2-4FD2-9A27-17A3B6633346}"/>
              </a:ext>
            </a:extLst>
          </p:cNvPr>
          <p:cNvSpPr txBox="1"/>
          <p:nvPr/>
        </p:nvSpPr>
        <p:spPr>
          <a:xfrm>
            <a:off x="6437474" y="647145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足利花火大会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22" name="グループ化 1921">
            <a:extLst>
              <a:ext uri="{FF2B5EF4-FFF2-40B4-BE49-F238E27FC236}">
                <a16:creationId xmlns:a16="http://schemas.microsoft.com/office/drawing/2014/main" id="{E6BA4364-32A0-4B40-BE32-2AD994B1488F}"/>
              </a:ext>
            </a:extLst>
          </p:cNvPr>
          <p:cNvGrpSpPr/>
          <p:nvPr/>
        </p:nvGrpSpPr>
        <p:grpSpPr>
          <a:xfrm>
            <a:off x="8194445" y="4661484"/>
            <a:ext cx="1314767" cy="1162864"/>
            <a:chOff x="2313094" y="4734228"/>
            <a:chExt cx="1538595" cy="1360831"/>
          </a:xfrm>
        </p:grpSpPr>
        <p:sp>
          <p:nvSpPr>
            <p:cNvPr id="1923" name="楕円 1922">
              <a:extLst>
                <a:ext uri="{FF2B5EF4-FFF2-40B4-BE49-F238E27FC236}">
                  <a16:creationId xmlns:a16="http://schemas.microsoft.com/office/drawing/2014/main" id="{2FFB25EB-579E-4EAE-A7DA-01163EB07E5B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24" name="グループ化 1923">
              <a:extLst>
                <a:ext uri="{FF2B5EF4-FFF2-40B4-BE49-F238E27FC236}">
                  <a16:creationId xmlns:a16="http://schemas.microsoft.com/office/drawing/2014/main" id="{8AC1DBB0-EA5F-4C12-9E79-322CC1710D9B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1969" name="楕円 1968">
                <a:extLst>
                  <a:ext uri="{FF2B5EF4-FFF2-40B4-BE49-F238E27FC236}">
                    <a16:creationId xmlns:a16="http://schemas.microsoft.com/office/drawing/2014/main" id="{FE99E86D-7610-4C40-BD2A-51360D1200F6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4982A2E5-9563-4CD8-9FC2-1FE98022E830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71" name="グループ化 1970">
                <a:extLst>
                  <a:ext uri="{FF2B5EF4-FFF2-40B4-BE49-F238E27FC236}">
                    <a16:creationId xmlns:a16="http://schemas.microsoft.com/office/drawing/2014/main" id="{A621A3E5-E196-406C-B4FD-AE4D241FA571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972" name="月 1971">
                  <a:extLst>
                    <a:ext uri="{FF2B5EF4-FFF2-40B4-BE49-F238E27FC236}">
                      <a16:creationId xmlns:a16="http://schemas.microsoft.com/office/drawing/2014/main" id="{15CCB2AD-E658-4790-903B-4F812B2E4537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3" name="月 1972">
                  <a:extLst>
                    <a:ext uri="{FF2B5EF4-FFF2-40B4-BE49-F238E27FC236}">
                      <a16:creationId xmlns:a16="http://schemas.microsoft.com/office/drawing/2014/main" id="{AAAED848-4C1E-4296-8050-49A9E58D92B2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25" name="グループ化 1924">
              <a:extLst>
                <a:ext uri="{FF2B5EF4-FFF2-40B4-BE49-F238E27FC236}">
                  <a16:creationId xmlns:a16="http://schemas.microsoft.com/office/drawing/2014/main" id="{E0E46FE8-4575-490C-91CE-2B4F3880F564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1954" name="グループ化 1953">
                <a:extLst>
                  <a:ext uri="{FF2B5EF4-FFF2-40B4-BE49-F238E27FC236}">
                    <a16:creationId xmlns:a16="http://schemas.microsoft.com/office/drawing/2014/main" id="{2C131DAE-085E-4CDC-AE1E-BA7C64C2F087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965" name="円/楕円 834">
                  <a:extLst>
                    <a:ext uri="{FF2B5EF4-FFF2-40B4-BE49-F238E27FC236}">
                      <a16:creationId xmlns:a16="http://schemas.microsoft.com/office/drawing/2014/main" id="{29F2F69E-306D-42E6-9E02-DC95F2FABE1E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6" name="円/楕円 835">
                  <a:extLst>
                    <a:ext uri="{FF2B5EF4-FFF2-40B4-BE49-F238E27FC236}">
                      <a16:creationId xmlns:a16="http://schemas.microsoft.com/office/drawing/2014/main" id="{BD9D4257-C9F3-40AF-94C5-0CE0B535AB1B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7" name="円/楕円 836">
                  <a:extLst>
                    <a:ext uri="{FF2B5EF4-FFF2-40B4-BE49-F238E27FC236}">
                      <a16:creationId xmlns:a16="http://schemas.microsoft.com/office/drawing/2014/main" id="{C2BDD5BB-0053-4F14-AE61-554E8F39CEFF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8" name="円/楕円 837">
                  <a:extLst>
                    <a:ext uri="{FF2B5EF4-FFF2-40B4-BE49-F238E27FC236}">
                      <a16:creationId xmlns:a16="http://schemas.microsoft.com/office/drawing/2014/main" id="{FCC30C62-886E-4770-8D9F-0D80A366AFAF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55" name="グループ化 1954">
                <a:extLst>
                  <a:ext uri="{FF2B5EF4-FFF2-40B4-BE49-F238E27FC236}">
                    <a16:creationId xmlns:a16="http://schemas.microsoft.com/office/drawing/2014/main" id="{92127965-ECA9-4059-9AB8-84AAD53677AD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963" name="円/楕円 838">
                  <a:extLst>
                    <a:ext uri="{FF2B5EF4-FFF2-40B4-BE49-F238E27FC236}">
                      <a16:creationId xmlns:a16="http://schemas.microsoft.com/office/drawing/2014/main" id="{12F77026-3115-4399-AF16-111B2AAB347C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4" name="円/楕円 839">
                  <a:extLst>
                    <a:ext uri="{FF2B5EF4-FFF2-40B4-BE49-F238E27FC236}">
                      <a16:creationId xmlns:a16="http://schemas.microsoft.com/office/drawing/2014/main" id="{5BB4CF45-8830-4169-8077-A8FC8B218218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6" name="円/楕円 840">
                <a:extLst>
                  <a:ext uri="{FF2B5EF4-FFF2-40B4-BE49-F238E27FC236}">
                    <a16:creationId xmlns:a16="http://schemas.microsoft.com/office/drawing/2014/main" id="{7B5E459A-B09A-44AB-91D2-871EDACD9EA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57" name="グループ化 1956">
                <a:extLst>
                  <a:ext uri="{FF2B5EF4-FFF2-40B4-BE49-F238E27FC236}">
                    <a16:creationId xmlns:a16="http://schemas.microsoft.com/office/drawing/2014/main" id="{2D7664CE-9868-4B50-A92C-364ED367791E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1961" name="フローチャート: 端子 685">
                  <a:extLst>
                    <a:ext uri="{FF2B5EF4-FFF2-40B4-BE49-F238E27FC236}">
                      <a16:creationId xmlns:a16="http://schemas.microsoft.com/office/drawing/2014/main" id="{0A4634BA-8259-4B98-97E5-0659023E37AF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2" name="フローチャート: 端子 686">
                  <a:extLst>
                    <a:ext uri="{FF2B5EF4-FFF2-40B4-BE49-F238E27FC236}">
                      <a16:creationId xmlns:a16="http://schemas.microsoft.com/office/drawing/2014/main" id="{FAA36C75-C42B-4283-99B4-29B5E4619BDB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8" name="台形 1957">
                <a:extLst>
                  <a:ext uri="{FF2B5EF4-FFF2-40B4-BE49-F238E27FC236}">
                    <a16:creationId xmlns:a16="http://schemas.microsoft.com/office/drawing/2014/main" id="{1D6A2918-3463-4824-88F6-FFB54F84BF75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9" name="フリーフォーム 1196">
                <a:extLst>
                  <a:ext uri="{FF2B5EF4-FFF2-40B4-BE49-F238E27FC236}">
                    <a16:creationId xmlns:a16="http://schemas.microsoft.com/office/drawing/2014/main" id="{6B21E302-96FC-4478-99AB-6E98C651F981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0" name="円/楕円 4">
                <a:extLst>
                  <a:ext uri="{FF2B5EF4-FFF2-40B4-BE49-F238E27FC236}">
                    <a16:creationId xmlns:a16="http://schemas.microsoft.com/office/drawing/2014/main" id="{6B012A2E-4314-4E71-A96C-1ED23DF7DA29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26" name="月 1925">
              <a:extLst>
                <a:ext uri="{FF2B5EF4-FFF2-40B4-BE49-F238E27FC236}">
                  <a16:creationId xmlns:a16="http://schemas.microsoft.com/office/drawing/2014/main" id="{32396657-948E-4DFA-A323-DCAA1527A7CB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7" name="月 1926">
              <a:extLst>
                <a:ext uri="{FF2B5EF4-FFF2-40B4-BE49-F238E27FC236}">
                  <a16:creationId xmlns:a16="http://schemas.microsoft.com/office/drawing/2014/main" id="{0E9916CD-E9C4-4C92-99DE-E839D405AC1A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8" name="楕円 1927">
              <a:extLst>
                <a:ext uri="{FF2B5EF4-FFF2-40B4-BE49-F238E27FC236}">
                  <a16:creationId xmlns:a16="http://schemas.microsoft.com/office/drawing/2014/main" id="{EF33DF4F-E234-4E51-B806-6C2CA246485A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9" name="楕円 1928">
              <a:extLst>
                <a:ext uri="{FF2B5EF4-FFF2-40B4-BE49-F238E27FC236}">
                  <a16:creationId xmlns:a16="http://schemas.microsoft.com/office/drawing/2014/main" id="{0159F49B-E644-438A-9C0D-4A6C60FF2C81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30" name="グループ化 1929">
              <a:extLst>
                <a:ext uri="{FF2B5EF4-FFF2-40B4-BE49-F238E27FC236}">
                  <a16:creationId xmlns:a16="http://schemas.microsoft.com/office/drawing/2014/main" id="{4CA3718D-E91E-4133-93A1-2C66CEFAF527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942" name="グループ化 1941">
                <a:extLst>
                  <a:ext uri="{FF2B5EF4-FFF2-40B4-BE49-F238E27FC236}">
                    <a16:creationId xmlns:a16="http://schemas.microsoft.com/office/drawing/2014/main" id="{46E7EC31-3A03-4E93-A80A-FF156AAF7072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9BA0A2FA-418F-4BB9-8239-8AC6C6C82F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3" name="フリーフォーム: 図形 1952">
                  <a:extLst>
                    <a:ext uri="{FF2B5EF4-FFF2-40B4-BE49-F238E27FC236}">
                      <a16:creationId xmlns:a16="http://schemas.microsoft.com/office/drawing/2014/main" id="{F877657A-61BE-4A61-A157-CFA2CDBF1B2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43" name="グループ化 1942">
                <a:extLst>
                  <a:ext uri="{FF2B5EF4-FFF2-40B4-BE49-F238E27FC236}">
                    <a16:creationId xmlns:a16="http://schemas.microsoft.com/office/drawing/2014/main" id="{FB900AB5-0B7A-4F18-8154-3046128902A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50" name="フリーフォーム: 図形 1949">
                  <a:extLst>
                    <a:ext uri="{FF2B5EF4-FFF2-40B4-BE49-F238E27FC236}">
                      <a16:creationId xmlns:a16="http://schemas.microsoft.com/office/drawing/2014/main" id="{A0D65B3B-5A73-48F0-ADD7-08F9769A263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2C96DCCC-990B-4CCE-8962-255DE201E0F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44" name="グループ化 1943">
                <a:extLst>
                  <a:ext uri="{FF2B5EF4-FFF2-40B4-BE49-F238E27FC236}">
                    <a16:creationId xmlns:a16="http://schemas.microsoft.com/office/drawing/2014/main" id="{3C50C4B3-85B8-4B9E-8A42-CB67A9CF802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0D3F338E-82AA-4885-807B-DF16B83DF8A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AA6E71BA-DCDB-456E-906A-DCC88EF4D3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45" name="グループ化 1944">
                <a:extLst>
                  <a:ext uri="{FF2B5EF4-FFF2-40B4-BE49-F238E27FC236}">
                    <a16:creationId xmlns:a16="http://schemas.microsoft.com/office/drawing/2014/main" id="{51B96F1B-6FB1-4822-A064-8F85C1FCA5B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3E48B2DD-8878-4439-AD3A-3EA0C6C6713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7" name="フリーフォーム: 図形 1946">
                  <a:extLst>
                    <a:ext uri="{FF2B5EF4-FFF2-40B4-BE49-F238E27FC236}">
                      <a16:creationId xmlns:a16="http://schemas.microsoft.com/office/drawing/2014/main" id="{41052E0F-4E14-40CB-A4BC-BE0D30F242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931" name="フリーフォーム: 図形 1930">
              <a:extLst>
                <a:ext uri="{FF2B5EF4-FFF2-40B4-BE49-F238E27FC236}">
                  <a16:creationId xmlns:a16="http://schemas.microsoft.com/office/drawing/2014/main" id="{EBDF7B23-7E6D-4801-B454-851992551694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32" name="グループ化 1931">
              <a:extLst>
                <a:ext uri="{FF2B5EF4-FFF2-40B4-BE49-F238E27FC236}">
                  <a16:creationId xmlns:a16="http://schemas.microsoft.com/office/drawing/2014/main" id="{2A5EA228-5165-4A5C-8D52-C69CBD687F5B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14C305E0-FC1C-4329-8F45-A2344AF5D8D1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4" name="楕円 1933">
                <a:extLst>
                  <a:ext uri="{FF2B5EF4-FFF2-40B4-BE49-F238E27FC236}">
                    <a16:creationId xmlns:a16="http://schemas.microsoft.com/office/drawing/2014/main" id="{E03FDB37-347C-4D76-B236-4BFB2A796AF6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5" name="楕円 1934">
                <a:extLst>
                  <a:ext uri="{FF2B5EF4-FFF2-40B4-BE49-F238E27FC236}">
                    <a16:creationId xmlns:a16="http://schemas.microsoft.com/office/drawing/2014/main" id="{E9F65423-F31D-4E3B-814C-13E23461A5CD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C585CC38-9D24-4399-8500-FDB0A61BB554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4B94FF8-504E-49D3-BB04-2EDEEBADADF1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38" name="グループ化 1937">
                <a:extLst>
                  <a:ext uri="{FF2B5EF4-FFF2-40B4-BE49-F238E27FC236}">
                    <a16:creationId xmlns:a16="http://schemas.microsoft.com/office/drawing/2014/main" id="{9C2716DC-DA3C-49A6-9633-36CC4E0E67F0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885F7A57-F3EA-42EE-BD54-227F927BF91F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0" name="楕円 1939">
                  <a:extLst>
                    <a:ext uri="{FF2B5EF4-FFF2-40B4-BE49-F238E27FC236}">
                      <a16:creationId xmlns:a16="http://schemas.microsoft.com/office/drawing/2014/main" id="{97C2214F-44AC-4D31-932B-6922F1F4397F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D98C5C35-D620-4348-BCC3-EF998EB5E2BA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974" name="テキスト ボックス 1973">
            <a:extLst>
              <a:ext uri="{FF2B5EF4-FFF2-40B4-BE49-F238E27FC236}">
                <a16:creationId xmlns:a16="http://schemas.microsoft.com/office/drawing/2014/main" id="{4EA9C9CD-7531-4D52-B0E8-046C5623577F}"/>
              </a:ext>
            </a:extLst>
          </p:cNvPr>
          <p:cNvSpPr txBox="1"/>
          <p:nvPr/>
        </p:nvSpPr>
        <p:spPr>
          <a:xfrm>
            <a:off x="7461313" y="5857193"/>
            <a:ext cx="27622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zh-CN" altLang="en-US" dirty="0"/>
              <a:t>鬼怒川温泉</a:t>
            </a:r>
            <a:endParaRPr lang="en-US" altLang="zh-CN" dirty="0"/>
          </a:p>
          <a:p>
            <a:r>
              <a:rPr lang="zh-CN" altLang="en-US" dirty="0"/>
              <a:t>川治温</a:t>
            </a:r>
            <a:r>
              <a:rPr lang="ja-JP" altLang="en-US" dirty="0"/>
              <a:t>など</a:t>
            </a:r>
            <a:endParaRPr lang="en-US" altLang="zh-CN" dirty="0"/>
          </a:p>
        </p:txBody>
      </p:sp>
      <p:grpSp>
        <p:nvGrpSpPr>
          <p:cNvPr id="1983" name="グループ化 1982">
            <a:extLst>
              <a:ext uri="{FF2B5EF4-FFF2-40B4-BE49-F238E27FC236}">
                <a16:creationId xmlns:a16="http://schemas.microsoft.com/office/drawing/2014/main" id="{269BBBBB-4599-4C0E-937A-297DA780A252}"/>
              </a:ext>
            </a:extLst>
          </p:cNvPr>
          <p:cNvGrpSpPr/>
          <p:nvPr/>
        </p:nvGrpSpPr>
        <p:grpSpPr>
          <a:xfrm>
            <a:off x="5711187" y="948044"/>
            <a:ext cx="986102" cy="1015225"/>
            <a:chOff x="3516739" y="3826022"/>
            <a:chExt cx="2563760" cy="2639476"/>
          </a:xfrm>
        </p:grpSpPr>
        <p:grpSp>
          <p:nvGrpSpPr>
            <p:cNvPr id="1984" name="グループ化 1983">
              <a:extLst>
                <a:ext uri="{FF2B5EF4-FFF2-40B4-BE49-F238E27FC236}">
                  <a16:creationId xmlns:a16="http://schemas.microsoft.com/office/drawing/2014/main" id="{85FD4333-5DB0-4178-900D-F21A8B9C60B0}"/>
                </a:ext>
              </a:extLst>
            </p:cNvPr>
            <p:cNvGrpSpPr/>
            <p:nvPr/>
          </p:nvGrpSpPr>
          <p:grpSpPr>
            <a:xfrm>
              <a:off x="3516739" y="3826022"/>
              <a:ext cx="2471468" cy="2639476"/>
              <a:chOff x="586904" y="918920"/>
              <a:chExt cx="2471468" cy="2639476"/>
            </a:xfrm>
          </p:grpSpPr>
          <p:sp>
            <p:nvSpPr>
              <p:cNvPr id="1987" name="楕円 1986">
                <a:extLst>
                  <a:ext uri="{FF2B5EF4-FFF2-40B4-BE49-F238E27FC236}">
                    <a16:creationId xmlns:a16="http://schemas.microsoft.com/office/drawing/2014/main" id="{0A4B3241-CA4C-4721-B23D-14AD9EAA7F91}"/>
                  </a:ext>
                </a:extLst>
              </p:cNvPr>
              <p:cNvSpPr/>
              <p:nvPr/>
            </p:nvSpPr>
            <p:spPr>
              <a:xfrm>
                <a:off x="586904" y="1086928"/>
                <a:ext cx="2471468" cy="2471468"/>
              </a:xfrm>
              <a:prstGeom prst="ellipse">
                <a:avLst/>
              </a:prstGeom>
              <a:gradFill flip="none" rotWithShape="1">
                <a:gsLst>
                  <a:gs pos="2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8" name="Freeform 11">
                <a:extLst>
                  <a:ext uri="{FF2B5EF4-FFF2-40B4-BE49-F238E27FC236}">
                    <a16:creationId xmlns:a16="http://schemas.microsoft.com/office/drawing/2014/main" id="{06A7CE8A-8BF7-4532-84C7-D00F5618E78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427" y="918920"/>
                <a:ext cx="1274822" cy="1545396"/>
              </a:xfrm>
              <a:custGeom>
                <a:avLst/>
                <a:gdLst>
                  <a:gd name="T0" fmla="*/ 79 w 1470"/>
                  <a:gd name="T1" fmla="*/ 145 h 1782"/>
                  <a:gd name="T2" fmla="*/ 38 w 1470"/>
                  <a:gd name="T3" fmla="*/ 253 h 1782"/>
                  <a:gd name="T4" fmla="*/ 0 w 1470"/>
                  <a:gd name="T5" fmla="*/ 354 h 1782"/>
                  <a:gd name="T6" fmla="*/ 40 w 1470"/>
                  <a:gd name="T7" fmla="*/ 375 h 1782"/>
                  <a:gd name="T8" fmla="*/ 69 w 1470"/>
                  <a:gd name="T9" fmla="*/ 364 h 1782"/>
                  <a:gd name="T10" fmla="*/ 182 w 1470"/>
                  <a:gd name="T11" fmla="*/ 257 h 1782"/>
                  <a:gd name="T12" fmla="*/ 243 w 1470"/>
                  <a:gd name="T13" fmla="*/ 238 h 1782"/>
                  <a:gd name="T14" fmla="*/ 416 w 1470"/>
                  <a:gd name="T15" fmla="*/ 397 h 1782"/>
                  <a:gd name="T16" fmla="*/ 756 w 1470"/>
                  <a:gd name="T17" fmla="*/ 709 h 1782"/>
                  <a:gd name="T18" fmla="*/ 794 w 1470"/>
                  <a:gd name="T19" fmla="*/ 831 h 1782"/>
                  <a:gd name="T20" fmla="*/ 859 w 1470"/>
                  <a:gd name="T21" fmla="*/ 1029 h 1782"/>
                  <a:gd name="T22" fmla="*/ 926 w 1470"/>
                  <a:gd name="T23" fmla="*/ 1376 h 1782"/>
                  <a:gd name="T24" fmla="*/ 957 w 1470"/>
                  <a:gd name="T25" fmla="*/ 1475 h 1782"/>
                  <a:gd name="T26" fmla="*/ 944 w 1470"/>
                  <a:gd name="T27" fmla="*/ 1706 h 1782"/>
                  <a:gd name="T28" fmla="*/ 922 w 1470"/>
                  <a:gd name="T29" fmla="*/ 1765 h 1782"/>
                  <a:gd name="T30" fmla="*/ 972 w 1470"/>
                  <a:gd name="T31" fmla="*/ 1773 h 1782"/>
                  <a:gd name="T32" fmla="*/ 1012 w 1470"/>
                  <a:gd name="T33" fmla="*/ 1656 h 1782"/>
                  <a:gd name="T34" fmla="*/ 1001 w 1470"/>
                  <a:gd name="T35" fmla="*/ 1313 h 1782"/>
                  <a:gd name="T36" fmla="*/ 1020 w 1470"/>
                  <a:gd name="T37" fmla="*/ 988 h 1782"/>
                  <a:gd name="T38" fmla="*/ 1256 w 1470"/>
                  <a:gd name="T39" fmla="*/ 1275 h 1782"/>
                  <a:gd name="T40" fmla="*/ 1229 w 1470"/>
                  <a:gd name="T41" fmla="*/ 1688 h 1782"/>
                  <a:gd name="T42" fmla="*/ 1182 w 1470"/>
                  <a:gd name="T43" fmla="*/ 1782 h 1782"/>
                  <a:gd name="T44" fmla="*/ 1259 w 1470"/>
                  <a:gd name="T45" fmla="*/ 1778 h 1782"/>
                  <a:gd name="T46" fmla="*/ 1261 w 1470"/>
                  <a:gd name="T47" fmla="*/ 1728 h 1782"/>
                  <a:gd name="T48" fmla="*/ 1301 w 1470"/>
                  <a:gd name="T49" fmla="*/ 1621 h 1782"/>
                  <a:gd name="T50" fmla="*/ 1334 w 1470"/>
                  <a:gd name="T51" fmla="*/ 1337 h 1782"/>
                  <a:gd name="T52" fmla="*/ 1335 w 1470"/>
                  <a:gd name="T53" fmla="*/ 1701 h 1782"/>
                  <a:gd name="T54" fmla="*/ 1311 w 1470"/>
                  <a:gd name="T55" fmla="*/ 1757 h 1782"/>
                  <a:gd name="T56" fmla="*/ 1341 w 1470"/>
                  <a:gd name="T57" fmla="*/ 1772 h 1782"/>
                  <a:gd name="T58" fmla="*/ 1382 w 1470"/>
                  <a:gd name="T59" fmla="*/ 1768 h 1782"/>
                  <a:gd name="T60" fmla="*/ 1384 w 1470"/>
                  <a:gd name="T61" fmla="*/ 1693 h 1782"/>
                  <a:gd name="T62" fmla="*/ 1391 w 1470"/>
                  <a:gd name="T63" fmla="*/ 1323 h 1782"/>
                  <a:gd name="T64" fmla="*/ 1400 w 1470"/>
                  <a:gd name="T65" fmla="*/ 1243 h 1782"/>
                  <a:gd name="T66" fmla="*/ 1381 w 1470"/>
                  <a:gd name="T67" fmla="*/ 1088 h 1782"/>
                  <a:gd name="T68" fmla="*/ 1406 w 1470"/>
                  <a:gd name="T69" fmla="*/ 1187 h 1782"/>
                  <a:gd name="T70" fmla="*/ 1432 w 1470"/>
                  <a:gd name="T71" fmla="*/ 1260 h 1782"/>
                  <a:gd name="T72" fmla="*/ 1432 w 1470"/>
                  <a:gd name="T73" fmla="*/ 1416 h 1782"/>
                  <a:gd name="T74" fmla="*/ 1460 w 1470"/>
                  <a:gd name="T75" fmla="*/ 1313 h 1782"/>
                  <a:gd name="T76" fmla="*/ 1453 w 1470"/>
                  <a:gd name="T77" fmla="*/ 1204 h 1782"/>
                  <a:gd name="T78" fmla="*/ 1419 w 1470"/>
                  <a:gd name="T79" fmla="*/ 1107 h 1782"/>
                  <a:gd name="T80" fmla="*/ 1419 w 1470"/>
                  <a:gd name="T81" fmla="*/ 820 h 1782"/>
                  <a:gd name="T82" fmla="*/ 1353 w 1470"/>
                  <a:gd name="T83" fmla="*/ 688 h 1782"/>
                  <a:gd name="T84" fmla="*/ 1201 w 1470"/>
                  <a:gd name="T85" fmla="*/ 587 h 1782"/>
                  <a:gd name="T86" fmla="*/ 1006 w 1470"/>
                  <a:gd name="T87" fmla="*/ 470 h 1782"/>
                  <a:gd name="T88" fmla="*/ 894 w 1470"/>
                  <a:gd name="T89" fmla="*/ 417 h 1782"/>
                  <a:gd name="T90" fmla="*/ 785 w 1470"/>
                  <a:gd name="T91" fmla="*/ 391 h 1782"/>
                  <a:gd name="T92" fmla="*/ 654 w 1470"/>
                  <a:gd name="T93" fmla="*/ 336 h 1782"/>
                  <a:gd name="T94" fmla="*/ 556 w 1470"/>
                  <a:gd name="T95" fmla="*/ 276 h 1782"/>
                  <a:gd name="T96" fmla="*/ 463 w 1470"/>
                  <a:gd name="T97" fmla="*/ 235 h 1782"/>
                  <a:gd name="T98" fmla="*/ 301 w 1470"/>
                  <a:gd name="T99" fmla="*/ 106 h 1782"/>
                  <a:gd name="T100" fmla="*/ 266 w 1470"/>
                  <a:gd name="T101" fmla="*/ 95 h 1782"/>
                  <a:gd name="T102" fmla="*/ 229 w 1470"/>
                  <a:gd name="T103" fmla="*/ 86 h 1782"/>
                  <a:gd name="T104" fmla="*/ 200 w 1470"/>
                  <a:gd name="T105" fmla="*/ 67 h 1782"/>
                  <a:gd name="T106" fmla="*/ 163 w 1470"/>
                  <a:gd name="T107" fmla="*/ 48 h 1782"/>
                  <a:gd name="T108" fmla="*/ 159 w 1470"/>
                  <a:gd name="T109" fmla="*/ 3 h 1782"/>
                  <a:gd name="T110" fmla="*/ 140 w 1470"/>
                  <a:gd name="T111" fmla="*/ 11 h 1782"/>
                  <a:gd name="T112" fmla="*/ 126 w 1470"/>
                  <a:gd name="T113" fmla="*/ 23 h 1782"/>
                  <a:gd name="T114" fmla="*/ 123 w 1470"/>
                  <a:gd name="T115" fmla="*/ 84 h 1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0" h="1782">
                    <a:moveTo>
                      <a:pt x="123" y="84"/>
                    </a:moveTo>
                    <a:lnTo>
                      <a:pt x="123" y="84"/>
                    </a:lnTo>
                    <a:lnTo>
                      <a:pt x="119" y="86"/>
                    </a:lnTo>
                    <a:lnTo>
                      <a:pt x="103" y="101"/>
                    </a:lnTo>
                    <a:lnTo>
                      <a:pt x="103" y="101"/>
                    </a:lnTo>
                    <a:lnTo>
                      <a:pt x="93" y="114"/>
                    </a:lnTo>
                    <a:lnTo>
                      <a:pt x="85" y="129"/>
                    </a:lnTo>
                    <a:lnTo>
                      <a:pt x="79" y="145"/>
                    </a:lnTo>
                    <a:lnTo>
                      <a:pt x="76" y="161"/>
                    </a:lnTo>
                    <a:lnTo>
                      <a:pt x="76" y="161"/>
                    </a:lnTo>
                    <a:lnTo>
                      <a:pt x="75" y="176"/>
                    </a:lnTo>
                    <a:lnTo>
                      <a:pt x="71" y="192"/>
                    </a:lnTo>
                    <a:lnTo>
                      <a:pt x="63" y="209"/>
                    </a:lnTo>
                    <a:lnTo>
                      <a:pt x="53" y="228"/>
                    </a:lnTo>
                    <a:lnTo>
                      <a:pt x="53" y="228"/>
                    </a:lnTo>
                    <a:lnTo>
                      <a:pt x="38" y="253"/>
                    </a:lnTo>
                    <a:lnTo>
                      <a:pt x="23" y="281"/>
                    </a:lnTo>
                    <a:lnTo>
                      <a:pt x="12" y="309"/>
                    </a:lnTo>
                    <a:lnTo>
                      <a:pt x="7" y="319"/>
                    </a:lnTo>
                    <a:lnTo>
                      <a:pt x="6" y="326"/>
                    </a:lnTo>
                    <a:lnTo>
                      <a:pt x="6" y="326"/>
                    </a:lnTo>
                    <a:lnTo>
                      <a:pt x="3" y="338"/>
                    </a:lnTo>
                    <a:lnTo>
                      <a:pt x="0" y="348"/>
                    </a:lnTo>
                    <a:lnTo>
                      <a:pt x="0" y="354"/>
                    </a:lnTo>
                    <a:lnTo>
                      <a:pt x="1" y="359"/>
                    </a:lnTo>
                    <a:lnTo>
                      <a:pt x="4" y="364"/>
                    </a:lnTo>
                    <a:lnTo>
                      <a:pt x="10" y="369"/>
                    </a:lnTo>
                    <a:lnTo>
                      <a:pt x="10" y="369"/>
                    </a:lnTo>
                    <a:lnTo>
                      <a:pt x="18" y="372"/>
                    </a:lnTo>
                    <a:lnTo>
                      <a:pt x="23" y="375"/>
                    </a:lnTo>
                    <a:lnTo>
                      <a:pt x="34" y="375"/>
                    </a:lnTo>
                    <a:lnTo>
                      <a:pt x="40" y="375"/>
                    </a:lnTo>
                    <a:lnTo>
                      <a:pt x="43" y="373"/>
                    </a:lnTo>
                    <a:lnTo>
                      <a:pt x="43" y="373"/>
                    </a:lnTo>
                    <a:lnTo>
                      <a:pt x="41" y="375"/>
                    </a:lnTo>
                    <a:lnTo>
                      <a:pt x="44" y="375"/>
                    </a:lnTo>
                    <a:lnTo>
                      <a:pt x="53" y="373"/>
                    </a:lnTo>
                    <a:lnTo>
                      <a:pt x="53" y="373"/>
                    </a:lnTo>
                    <a:lnTo>
                      <a:pt x="60" y="370"/>
                    </a:lnTo>
                    <a:lnTo>
                      <a:pt x="69" y="364"/>
                    </a:lnTo>
                    <a:lnTo>
                      <a:pt x="78" y="356"/>
                    </a:lnTo>
                    <a:lnTo>
                      <a:pt x="87" y="345"/>
                    </a:lnTo>
                    <a:lnTo>
                      <a:pt x="106" y="323"/>
                    </a:lnTo>
                    <a:lnTo>
                      <a:pt x="115" y="313"/>
                    </a:lnTo>
                    <a:lnTo>
                      <a:pt x="125" y="304"/>
                    </a:lnTo>
                    <a:lnTo>
                      <a:pt x="125" y="304"/>
                    </a:lnTo>
                    <a:lnTo>
                      <a:pt x="150" y="282"/>
                    </a:lnTo>
                    <a:lnTo>
                      <a:pt x="182" y="257"/>
                    </a:lnTo>
                    <a:lnTo>
                      <a:pt x="197" y="245"/>
                    </a:lnTo>
                    <a:lnTo>
                      <a:pt x="212" y="236"/>
                    </a:lnTo>
                    <a:lnTo>
                      <a:pt x="223" y="232"/>
                    </a:lnTo>
                    <a:lnTo>
                      <a:pt x="228" y="231"/>
                    </a:lnTo>
                    <a:lnTo>
                      <a:pt x="232" y="231"/>
                    </a:lnTo>
                    <a:lnTo>
                      <a:pt x="232" y="231"/>
                    </a:lnTo>
                    <a:lnTo>
                      <a:pt x="238" y="234"/>
                    </a:lnTo>
                    <a:lnTo>
                      <a:pt x="243" y="238"/>
                    </a:lnTo>
                    <a:lnTo>
                      <a:pt x="253" y="256"/>
                    </a:lnTo>
                    <a:lnTo>
                      <a:pt x="262" y="267"/>
                    </a:lnTo>
                    <a:lnTo>
                      <a:pt x="275" y="282"/>
                    </a:lnTo>
                    <a:lnTo>
                      <a:pt x="294" y="298"/>
                    </a:lnTo>
                    <a:lnTo>
                      <a:pt x="319" y="319"/>
                    </a:lnTo>
                    <a:lnTo>
                      <a:pt x="319" y="319"/>
                    </a:lnTo>
                    <a:lnTo>
                      <a:pt x="359" y="350"/>
                    </a:lnTo>
                    <a:lnTo>
                      <a:pt x="416" y="397"/>
                    </a:lnTo>
                    <a:lnTo>
                      <a:pt x="554" y="514"/>
                    </a:lnTo>
                    <a:lnTo>
                      <a:pt x="623" y="575"/>
                    </a:lnTo>
                    <a:lnTo>
                      <a:pt x="682" y="626"/>
                    </a:lnTo>
                    <a:lnTo>
                      <a:pt x="725" y="666"/>
                    </a:lnTo>
                    <a:lnTo>
                      <a:pt x="737" y="679"/>
                    </a:lnTo>
                    <a:lnTo>
                      <a:pt x="744" y="688"/>
                    </a:lnTo>
                    <a:lnTo>
                      <a:pt x="744" y="688"/>
                    </a:lnTo>
                    <a:lnTo>
                      <a:pt x="756" y="709"/>
                    </a:lnTo>
                    <a:lnTo>
                      <a:pt x="767" y="731"/>
                    </a:lnTo>
                    <a:lnTo>
                      <a:pt x="773" y="742"/>
                    </a:lnTo>
                    <a:lnTo>
                      <a:pt x="778" y="754"/>
                    </a:lnTo>
                    <a:lnTo>
                      <a:pt x="782" y="766"/>
                    </a:lnTo>
                    <a:lnTo>
                      <a:pt x="785" y="779"/>
                    </a:lnTo>
                    <a:lnTo>
                      <a:pt x="785" y="779"/>
                    </a:lnTo>
                    <a:lnTo>
                      <a:pt x="789" y="806"/>
                    </a:lnTo>
                    <a:lnTo>
                      <a:pt x="794" y="831"/>
                    </a:lnTo>
                    <a:lnTo>
                      <a:pt x="800" y="854"/>
                    </a:lnTo>
                    <a:lnTo>
                      <a:pt x="807" y="876"/>
                    </a:lnTo>
                    <a:lnTo>
                      <a:pt x="807" y="876"/>
                    </a:lnTo>
                    <a:lnTo>
                      <a:pt x="832" y="940"/>
                    </a:lnTo>
                    <a:lnTo>
                      <a:pt x="851" y="985"/>
                    </a:lnTo>
                    <a:lnTo>
                      <a:pt x="851" y="985"/>
                    </a:lnTo>
                    <a:lnTo>
                      <a:pt x="854" y="1007"/>
                    </a:lnTo>
                    <a:lnTo>
                      <a:pt x="859" y="1029"/>
                    </a:lnTo>
                    <a:lnTo>
                      <a:pt x="859" y="1029"/>
                    </a:lnTo>
                    <a:lnTo>
                      <a:pt x="925" y="1220"/>
                    </a:lnTo>
                    <a:lnTo>
                      <a:pt x="925" y="1220"/>
                    </a:lnTo>
                    <a:lnTo>
                      <a:pt x="925" y="1234"/>
                    </a:lnTo>
                    <a:lnTo>
                      <a:pt x="926" y="1262"/>
                    </a:lnTo>
                    <a:lnTo>
                      <a:pt x="926" y="1313"/>
                    </a:lnTo>
                    <a:lnTo>
                      <a:pt x="926" y="1376"/>
                    </a:lnTo>
                    <a:lnTo>
                      <a:pt x="926" y="1376"/>
                    </a:lnTo>
                    <a:lnTo>
                      <a:pt x="928" y="1385"/>
                    </a:lnTo>
                    <a:lnTo>
                      <a:pt x="931" y="1397"/>
                    </a:lnTo>
                    <a:lnTo>
                      <a:pt x="941" y="1422"/>
                    </a:lnTo>
                    <a:lnTo>
                      <a:pt x="947" y="1435"/>
                    </a:lnTo>
                    <a:lnTo>
                      <a:pt x="953" y="1448"/>
                    </a:lnTo>
                    <a:lnTo>
                      <a:pt x="956" y="1462"/>
                    </a:lnTo>
                    <a:lnTo>
                      <a:pt x="957" y="1475"/>
                    </a:lnTo>
                    <a:lnTo>
                      <a:pt x="957" y="1475"/>
                    </a:lnTo>
                    <a:lnTo>
                      <a:pt x="959" y="1572"/>
                    </a:lnTo>
                    <a:lnTo>
                      <a:pt x="959" y="1623"/>
                    </a:lnTo>
                    <a:lnTo>
                      <a:pt x="959" y="1643"/>
                    </a:lnTo>
                    <a:lnTo>
                      <a:pt x="957" y="1651"/>
                    </a:lnTo>
                    <a:lnTo>
                      <a:pt x="957" y="1651"/>
                    </a:lnTo>
                    <a:lnTo>
                      <a:pt x="951" y="1672"/>
                    </a:lnTo>
                    <a:lnTo>
                      <a:pt x="947" y="1687"/>
                    </a:lnTo>
                    <a:lnTo>
                      <a:pt x="944" y="1706"/>
                    </a:lnTo>
                    <a:lnTo>
                      <a:pt x="944" y="1706"/>
                    </a:lnTo>
                    <a:lnTo>
                      <a:pt x="941" y="1723"/>
                    </a:lnTo>
                    <a:lnTo>
                      <a:pt x="939" y="1734"/>
                    </a:lnTo>
                    <a:lnTo>
                      <a:pt x="939" y="1741"/>
                    </a:lnTo>
                    <a:lnTo>
                      <a:pt x="938" y="1746"/>
                    </a:lnTo>
                    <a:lnTo>
                      <a:pt x="938" y="1746"/>
                    </a:lnTo>
                    <a:lnTo>
                      <a:pt x="925" y="1760"/>
                    </a:lnTo>
                    <a:lnTo>
                      <a:pt x="922" y="1765"/>
                    </a:lnTo>
                    <a:lnTo>
                      <a:pt x="920" y="1769"/>
                    </a:lnTo>
                    <a:lnTo>
                      <a:pt x="920" y="1773"/>
                    </a:lnTo>
                    <a:lnTo>
                      <a:pt x="923" y="1775"/>
                    </a:lnTo>
                    <a:lnTo>
                      <a:pt x="923" y="1775"/>
                    </a:lnTo>
                    <a:lnTo>
                      <a:pt x="928" y="1776"/>
                    </a:lnTo>
                    <a:lnTo>
                      <a:pt x="935" y="1778"/>
                    </a:lnTo>
                    <a:lnTo>
                      <a:pt x="953" y="1776"/>
                    </a:lnTo>
                    <a:lnTo>
                      <a:pt x="972" y="1773"/>
                    </a:lnTo>
                    <a:lnTo>
                      <a:pt x="1000" y="1731"/>
                    </a:lnTo>
                    <a:lnTo>
                      <a:pt x="1000" y="1731"/>
                    </a:lnTo>
                    <a:lnTo>
                      <a:pt x="1003" y="1725"/>
                    </a:lnTo>
                    <a:lnTo>
                      <a:pt x="1006" y="1716"/>
                    </a:lnTo>
                    <a:lnTo>
                      <a:pt x="1009" y="1704"/>
                    </a:lnTo>
                    <a:lnTo>
                      <a:pt x="1009" y="1704"/>
                    </a:lnTo>
                    <a:lnTo>
                      <a:pt x="1010" y="1679"/>
                    </a:lnTo>
                    <a:lnTo>
                      <a:pt x="1012" y="1656"/>
                    </a:lnTo>
                    <a:lnTo>
                      <a:pt x="1012" y="1616"/>
                    </a:lnTo>
                    <a:lnTo>
                      <a:pt x="1012" y="1616"/>
                    </a:lnTo>
                    <a:lnTo>
                      <a:pt x="1006" y="1423"/>
                    </a:lnTo>
                    <a:lnTo>
                      <a:pt x="1006" y="1423"/>
                    </a:lnTo>
                    <a:lnTo>
                      <a:pt x="1006" y="1370"/>
                    </a:lnTo>
                    <a:lnTo>
                      <a:pt x="1004" y="1338"/>
                    </a:lnTo>
                    <a:lnTo>
                      <a:pt x="1001" y="1313"/>
                    </a:lnTo>
                    <a:lnTo>
                      <a:pt x="1001" y="1313"/>
                    </a:lnTo>
                    <a:lnTo>
                      <a:pt x="998" y="1273"/>
                    </a:lnTo>
                    <a:lnTo>
                      <a:pt x="994" y="1207"/>
                    </a:lnTo>
                    <a:lnTo>
                      <a:pt x="989" y="1112"/>
                    </a:lnTo>
                    <a:lnTo>
                      <a:pt x="989" y="1112"/>
                    </a:lnTo>
                    <a:lnTo>
                      <a:pt x="992" y="1090"/>
                    </a:lnTo>
                    <a:lnTo>
                      <a:pt x="997" y="1054"/>
                    </a:lnTo>
                    <a:lnTo>
                      <a:pt x="1004" y="1004"/>
                    </a:lnTo>
                    <a:lnTo>
                      <a:pt x="1020" y="988"/>
                    </a:lnTo>
                    <a:lnTo>
                      <a:pt x="1144" y="1009"/>
                    </a:lnTo>
                    <a:lnTo>
                      <a:pt x="1144" y="1009"/>
                    </a:lnTo>
                    <a:lnTo>
                      <a:pt x="1182" y="1070"/>
                    </a:lnTo>
                    <a:lnTo>
                      <a:pt x="1209" y="1113"/>
                    </a:lnTo>
                    <a:lnTo>
                      <a:pt x="1223" y="1138"/>
                    </a:lnTo>
                    <a:lnTo>
                      <a:pt x="1223" y="1138"/>
                    </a:lnTo>
                    <a:lnTo>
                      <a:pt x="1242" y="1220"/>
                    </a:lnTo>
                    <a:lnTo>
                      <a:pt x="1256" y="1275"/>
                    </a:lnTo>
                    <a:lnTo>
                      <a:pt x="1260" y="1303"/>
                    </a:lnTo>
                    <a:lnTo>
                      <a:pt x="1260" y="1303"/>
                    </a:lnTo>
                    <a:lnTo>
                      <a:pt x="1250" y="1616"/>
                    </a:lnTo>
                    <a:lnTo>
                      <a:pt x="1250" y="1616"/>
                    </a:lnTo>
                    <a:lnTo>
                      <a:pt x="1248" y="1632"/>
                    </a:lnTo>
                    <a:lnTo>
                      <a:pt x="1242" y="1651"/>
                    </a:lnTo>
                    <a:lnTo>
                      <a:pt x="1236" y="1669"/>
                    </a:lnTo>
                    <a:lnTo>
                      <a:pt x="1229" y="1688"/>
                    </a:lnTo>
                    <a:lnTo>
                      <a:pt x="1216" y="1718"/>
                    </a:lnTo>
                    <a:lnTo>
                      <a:pt x="1209" y="1729"/>
                    </a:lnTo>
                    <a:lnTo>
                      <a:pt x="1209" y="1729"/>
                    </a:lnTo>
                    <a:lnTo>
                      <a:pt x="1192" y="1756"/>
                    </a:lnTo>
                    <a:lnTo>
                      <a:pt x="1182" y="1773"/>
                    </a:lnTo>
                    <a:lnTo>
                      <a:pt x="1181" y="1779"/>
                    </a:lnTo>
                    <a:lnTo>
                      <a:pt x="1181" y="1782"/>
                    </a:lnTo>
                    <a:lnTo>
                      <a:pt x="1182" y="1782"/>
                    </a:lnTo>
                    <a:lnTo>
                      <a:pt x="1182" y="1782"/>
                    </a:lnTo>
                    <a:lnTo>
                      <a:pt x="1211" y="1779"/>
                    </a:lnTo>
                    <a:lnTo>
                      <a:pt x="1234" y="1778"/>
                    </a:lnTo>
                    <a:lnTo>
                      <a:pt x="1234" y="1778"/>
                    </a:lnTo>
                    <a:lnTo>
                      <a:pt x="1244" y="1778"/>
                    </a:lnTo>
                    <a:lnTo>
                      <a:pt x="1253" y="1778"/>
                    </a:lnTo>
                    <a:lnTo>
                      <a:pt x="1259" y="1778"/>
                    </a:lnTo>
                    <a:lnTo>
                      <a:pt x="1259" y="1778"/>
                    </a:lnTo>
                    <a:lnTo>
                      <a:pt x="1260" y="1775"/>
                    </a:lnTo>
                    <a:lnTo>
                      <a:pt x="1261" y="1771"/>
                    </a:lnTo>
                    <a:lnTo>
                      <a:pt x="1261" y="1757"/>
                    </a:lnTo>
                    <a:lnTo>
                      <a:pt x="1260" y="1744"/>
                    </a:lnTo>
                    <a:lnTo>
                      <a:pt x="1259" y="1737"/>
                    </a:lnTo>
                    <a:lnTo>
                      <a:pt x="1259" y="1737"/>
                    </a:lnTo>
                    <a:lnTo>
                      <a:pt x="1259" y="1734"/>
                    </a:lnTo>
                    <a:lnTo>
                      <a:pt x="1261" y="1728"/>
                    </a:lnTo>
                    <a:lnTo>
                      <a:pt x="1270" y="1715"/>
                    </a:lnTo>
                    <a:lnTo>
                      <a:pt x="1282" y="1697"/>
                    </a:lnTo>
                    <a:lnTo>
                      <a:pt x="1286" y="1688"/>
                    </a:lnTo>
                    <a:lnTo>
                      <a:pt x="1289" y="1681"/>
                    </a:lnTo>
                    <a:lnTo>
                      <a:pt x="1289" y="1681"/>
                    </a:lnTo>
                    <a:lnTo>
                      <a:pt x="1294" y="1662"/>
                    </a:lnTo>
                    <a:lnTo>
                      <a:pt x="1298" y="1641"/>
                    </a:lnTo>
                    <a:lnTo>
                      <a:pt x="1301" y="1621"/>
                    </a:lnTo>
                    <a:lnTo>
                      <a:pt x="1301" y="1604"/>
                    </a:lnTo>
                    <a:lnTo>
                      <a:pt x="1301" y="1468"/>
                    </a:lnTo>
                    <a:lnTo>
                      <a:pt x="1301" y="1468"/>
                    </a:lnTo>
                    <a:lnTo>
                      <a:pt x="1303" y="1459"/>
                    </a:lnTo>
                    <a:lnTo>
                      <a:pt x="1307" y="1441"/>
                    </a:lnTo>
                    <a:lnTo>
                      <a:pt x="1317" y="1397"/>
                    </a:lnTo>
                    <a:lnTo>
                      <a:pt x="1334" y="1337"/>
                    </a:lnTo>
                    <a:lnTo>
                      <a:pt x="1334" y="1337"/>
                    </a:lnTo>
                    <a:lnTo>
                      <a:pt x="1341" y="1534"/>
                    </a:lnTo>
                    <a:lnTo>
                      <a:pt x="1341" y="1534"/>
                    </a:lnTo>
                    <a:lnTo>
                      <a:pt x="1347" y="1648"/>
                    </a:lnTo>
                    <a:lnTo>
                      <a:pt x="1347" y="1648"/>
                    </a:lnTo>
                    <a:lnTo>
                      <a:pt x="1342" y="1671"/>
                    </a:lnTo>
                    <a:lnTo>
                      <a:pt x="1336" y="1694"/>
                    </a:lnTo>
                    <a:lnTo>
                      <a:pt x="1336" y="1694"/>
                    </a:lnTo>
                    <a:lnTo>
                      <a:pt x="1335" y="1701"/>
                    </a:lnTo>
                    <a:lnTo>
                      <a:pt x="1329" y="1713"/>
                    </a:lnTo>
                    <a:lnTo>
                      <a:pt x="1323" y="1726"/>
                    </a:lnTo>
                    <a:lnTo>
                      <a:pt x="1320" y="1737"/>
                    </a:lnTo>
                    <a:lnTo>
                      <a:pt x="1320" y="1737"/>
                    </a:lnTo>
                    <a:lnTo>
                      <a:pt x="1317" y="1744"/>
                    </a:lnTo>
                    <a:lnTo>
                      <a:pt x="1313" y="1751"/>
                    </a:lnTo>
                    <a:lnTo>
                      <a:pt x="1311" y="1754"/>
                    </a:lnTo>
                    <a:lnTo>
                      <a:pt x="1311" y="1757"/>
                    </a:lnTo>
                    <a:lnTo>
                      <a:pt x="1313" y="1759"/>
                    </a:lnTo>
                    <a:lnTo>
                      <a:pt x="1314" y="1760"/>
                    </a:lnTo>
                    <a:lnTo>
                      <a:pt x="1314" y="1760"/>
                    </a:lnTo>
                    <a:lnTo>
                      <a:pt x="1328" y="1762"/>
                    </a:lnTo>
                    <a:lnTo>
                      <a:pt x="1332" y="1762"/>
                    </a:lnTo>
                    <a:lnTo>
                      <a:pt x="1332" y="1762"/>
                    </a:lnTo>
                    <a:lnTo>
                      <a:pt x="1335" y="1765"/>
                    </a:lnTo>
                    <a:lnTo>
                      <a:pt x="1341" y="1772"/>
                    </a:lnTo>
                    <a:lnTo>
                      <a:pt x="1345" y="1775"/>
                    </a:lnTo>
                    <a:lnTo>
                      <a:pt x="1350" y="1778"/>
                    </a:lnTo>
                    <a:lnTo>
                      <a:pt x="1354" y="1779"/>
                    </a:lnTo>
                    <a:lnTo>
                      <a:pt x="1360" y="1779"/>
                    </a:lnTo>
                    <a:lnTo>
                      <a:pt x="1360" y="1779"/>
                    </a:lnTo>
                    <a:lnTo>
                      <a:pt x="1370" y="1775"/>
                    </a:lnTo>
                    <a:lnTo>
                      <a:pt x="1378" y="1772"/>
                    </a:lnTo>
                    <a:lnTo>
                      <a:pt x="1382" y="1768"/>
                    </a:lnTo>
                    <a:lnTo>
                      <a:pt x="1388" y="1762"/>
                    </a:lnTo>
                    <a:lnTo>
                      <a:pt x="1391" y="1756"/>
                    </a:lnTo>
                    <a:lnTo>
                      <a:pt x="1392" y="1748"/>
                    </a:lnTo>
                    <a:lnTo>
                      <a:pt x="1392" y="1740"/>
                    </a:lnTo>
                    <a:lnTo>
                      <a:pt x="1392" y="1740"/>
                    </a:lnTo>
                    <a:lnTo>
                      <a:pt x="1385" y="1713"/>
                    </a:lnTo>
                    <a:lnTo>
                      <a:pt x="1384" y="1703"/>
                    </a:lnTo>
                    <a:lnTo>
                      <a:pt x="1384" y="1693"/>
                    </a:lnTo>
                    <a:lnTo>
                      <a:pt x="1384" y="1693"/>
                    </a:lnTo>
                    <a:lnTo>
                      <a:pt x="1384" y="1678"/>
                    </a:lnTo>
                    <a:lnTo>
                      <a:pt x="1385" y="1662"/>
                    </a:lnTo>
                    <a:lnTo>
                      <a:pt x="1385" y="1584"/>
                    </a:lnTo>
                    <a:lnTo>
                      <a:pt x="1385" y="1368"/>
                    </a:lnTo>
                    <a:lnTo>
                      <a:pt x="1385" y="1368"/>
                    </a:lnTo>
                    <a:lnTo>
                      <a:pt x="1386" y="1347"/>
                    </a:lnTo>
                    <a:lnTo>
                      <a:pt x="1391" y="1323"/>
                    </a:lnTo>
                    <a:lnTo>
                      <a:pt x="1397" y="1297"/>
                    </a:lnTo>
                    <a:lnTo>
                      <a:pt x="1397" y="1297"/>
                    </a:lnTo>
                    <a:lnTo>
                      <a:pt x="1398" y="1291"/>
                    </a:lnTo>
                    <a:lnTo>
                      <a:pt x="1403" y="1278"/>
                    </a:lnTo>
                    <a:lnTo>
                      <a:pt x="1404" y="1269"/>
                    </a:lnTo>
                    <a:lnTo>
                      <a:pt x="1404" y="1260"/>
                    </a:lnTo>
                    <a:lnTo>
                      <a:pt x="1403" y="1250"/>
                    </a:lnTo>
                    <a:lnTo>
                      <a:pt x="1400" y="1243"/>
                    </a:lnTo>
                    <a:lnTo>
                      <a:pt x="1400" y="1243"/>
                    </a:lnTo>
                    <a:lnTo>
                      <a:pt x="1397" y="1231"/>
                    </a:lnTo>
                    <a:lnTo>
                      <a:pt x="1392" y="1215"/>
                    </a:lnTo>
                    <a:lnTo>
                      <a:pt x="1385" y="1173"/>
                    </a:lnTo>
                    <a:lnTo>
                      <a:pt x="1379" y="1135"/>
                    </a:lnTo>
                    <a:lnTo>
                      <a:pt x="1376" y="1115"/>
                    </a:lnTo>
                    <a:lnTo>
                      <a:pt x="1376" y="1115"/>
                    </a:lnTo>
                    <a:lnTo>
                      <a:pt x="1381" y="1088"/>
                    </a:lnTo>
                    <a:lnTo>
                      <a:pt x="1389" y="1040"/>
                    </a:lnTo>
                    <a:lnTo>
                      <a:pt x="1403" y="972"/>
                    </a:lnTo>
                    <a:lnTo>
                      <a:pt x="1410" y="1157"/>
                    </a:lnTo>
                    <a:lnTo>
                      <a:pt x="1410" y="1157"/>
                    </a:lnTo>
                    <a:lnTo>
                      <a:pt x="1408" y="1162"/>
                    </a:lnTo>
                    <a:lnTo>
                      <a:pt x="1406" y="1172"/>
                    </a:lnTo>
                    <a:lnTo>
                      <a:pt x="1406" y="1179"/>
                    </a:lnTo>
                    <a:lnTo>
                      <a:pt x="1406" y="1187"/>
                    </a:lnTo>
                    <a:lnTo>
                      <a:pt x="1407" y="1195"/>
                    </a:lnTo>
                    <a:lnTo>
                      <a:pt x="1410" y="1204"/>
                    </a:lnTo>
                    <a:lnTo>
                      <a:pt x="1410" y="1204"/>
                    </a:lnTo>
                    <a:lnTo>
                      <a:pt x="1426" y="1234"/>
                    </a:lnTo>
                    <a:lnTo>
                      <a:pt x="1431" y="1244"/>
                    </a:lnTo>
                    <a:lnTo>
                      <a:pt x="1432" y="1254"/>
                    </a:lnTo>
                    <a:lnTo>
                      <a:pt x="1432" y="1254"/>
                    </a:lnTo>
                    <a:lnTo>
                      <a:pt x="1432" y="1260"/>
                    </a:lnTo>
                    <a:lnTo>
                      <a:pt x="1432" y="1272"/>
                    </a:lnTo>
                    <a:lnTo>
                      <a:pt x="1428" y="1304"/>
                    </a:lnTo>
                    <a:lnTo>
                      <a:pt x="1423" y="1343"/>
                    </a:lnTo>
                    <a:lnTo>
                      <a:pt x="1423" y="1360"/>
                    </a:lnTo>
                    <a:lnTo>
                      <a:pt x="1425" y="1376"/>
                    </a:lnTo>
                    <a:lnTo>
                      <a:pt x="1425" y="1376"/>
                    </a:lnTo>
                    <a:lnTo>
                      <a:pt x="1428" y="1400"/>
                    </a:lnTo>
                    <a:lnTo>
                      <a:pt x="1432" y="1416"/>
                    </a:lnTo>
                    <a:lnTo>
                      <a:pt x="1436" y="1428"/>
                    </a:lnTo>
                    <a:lnTo>
                      <a:pt x="1439" y="1401"/>
                    </a:lnTo>
                    <a:lnTo>
                      <a:pt x="1451" y="1423"/>
                    </a:lnTo>
                    <a:lnTo>
                      <a:pt x="1451" y="1351"/>
                    </a:lnTo>
                    <a:lnTo>
                      <a:pt x="1451" y="1351"/>
                    </a:lnTo>
                    <a:lnTo>
                      <a:pt x="1453" y="1343"/>
                    </a:lnTo>
                    <a:lnTo>
                      <a:pt x="1454" y="1332"/>
                    </a:lnTo>
                    <a:lnTo>
                      <a:pt x="1460" y="1313"/>
                    </a:lnTo>
                    <a:lnTo>
                      <a:pt x="1466" y="1290"/>
                    </a:lnTo>
                    <a:lnTo>
                      <a:pt x="1469" y="1278"/>
                    </a:lnTo>
                    <a:lnTo>
                      <a:pt x="1470" y="1266"/>
                    </a:lnTo>
                    <a:lnTo>
                      <a:pt x="1470" y="1266"/>
                    </a:lnTo>
                    <a:lnTo>
                      <a:pt x="1469" y="1251"/>
                    </a:lnTo>
                    <a:lnTo>
                      <a:pt x="1466" y="1237"/>
                    </a:lnTo>
                    <a:lnTo>
                      <a:pt x="1460" y="1220"/>
                    </a:lnTo>
                    <a:lnTo>
                      <a:pt x="1453" y="1204"/>
                    </a:lnTo>
                    <a:lnTo>
                      <a:pt x="1439" y="1175"/>
                    </a:lnTo>
                    <a:lnTo>
                      <a:pt x="1433" y="1165"/>
                    </a:lnTo>
                    <a:lnTo>
                      <a:pt x="1431" y="1156"/>
                    </a:lnTo>
                    <a:lnTo>
                      <a:pt x="1431" y="1156"/>
                    </a:lnTo>
                    <a:lnTo>
                      <a:pt x="1423" y="1129"/>
                    </a:lnTo>
                    <a:lnTo>
                      <a:pt x="1420" y="1118"/>
                    </a:lnTo>
                    <a:lnTo>
                      <a:pt x="1419" y="1107"/>
                    </a:lnTo>
                    <a:lnTo>
                      <a:pt x="1419" y="1107"/>
                    </a:lnTo>
                    <a:lnTo>
                      <a:pt x="1419" y="1009"/>
                    </a:lnTo>
                    <a:lnTo>
                      <a:pt x="1420" y="940"/>
                    </a:lnTo>
                    <a:lnTo>
                      <a:pt x="1422" y="892"/>
                    </a:lnTo>
                    <a:lnTo>
                      <a:pt x="1422" y="892"/>
                    </a:lnTo>
                    <a:lnTo>
                      <a:pt x="1423" y="863"/>
                    </a:lnTo>
                    <a:lnTo>
                      <a:pt x="1423" y="850"/>
                    </a:lnTo>
                    <a:lnTo>
                      <a:pt x="1422" y="835"/>
                    </a:lnTo>
                    <a:lnTo>
                      <a:pt x="1419" y="820"/>
                    </a:lnTo>
                    <a:lnTo>
                      <a:pt x="1416" y="806"/>
                    </a:lnTo>
                    <a:lnTo>
                      <a:pt x="1411" y="792"/>
                    </a:lnTo>
                    <a:lnTo>
                      <a:pt x="1406" y="778"/>
                    </a:lnTo>
                    <a:lnTo>
                      <a:pt x="1406" y="778"/>
                    </a:lnTo>
                    <a:lnTo>
                      <a:pt x="1389" y="745"/>
                    </a:lnTo>
                    <a:lnTo>
                      <a:pt x="1379" y="726"/>
                    </a:lnTo>
                    <a:lnTo>
                      <a:pt x="1366" y="707"/>
                    </a:lnTo>
                    <a:lnTo>
                      <a:pt x="1353" y="688"/>
                    </a:lnTo>
                    <a:lnTo>
                      <a:pt x="1336" y="669"/>
                    </a:lnTo>
                    <a:lnTo>
                      <a:pt x="1320" y="653"/>
                    </a:lnTo>
                    <a:lnTo>
                      <a:pt x="1301" y="637"/>
                    </a:lnTo>
                    <a:lnTo>
                      <a:pt x="1301" y="637"/>
                    </a:lnTo>
                    <a:lnTo>
                      <a:pt x="1282" y="625"/>
                    </a:lnTo>
                    <a:lnTo>
                      <a:pt x="1264" y="614"/>
                    </a:lnTo>
                    <a:lnTo>
                      <a:pt x="1223" y="597"/>
                    </a:lnTo>
                    <a:lnTo>
                      <a:pt x="1201" y="587"/>
                    </a:lnTo>
                    <a:lnTo>
                      <a:pt x="1175" y="575"/>
                    </a:lnTo>
                    <a:lnTo>
                      <a:pt x="1145" y="557"/>
                    </a:lnTo>
                    <a:lnTo>
                      <a:pt x="1110" y="535"/>
                    </a:lnTo>
                    <a:lnTo>
                      <a:pt x="1110" y="535"/>
                    </a:lnTo>
                    <a:lnTo>
                      <a:pt x="1076" y="512"/>
                    </a:lnTo>
                    <a:lnTo>
                      <a:pt x="1048" y="494"/>
                    </a:lnTo>
                    <a:lnTo>
                      <a:pt x="1025" y="481"/>
                    </a:lnTo>
                    <a:lnTo>
                      <a:pt x="1006" y="470"/>
                    </a:lnTo>
                    <a:lnTo>
                      <a:pt x="978" y="456"/>
                    </a:lnTo>
                    <a:lnTo>
                      <a:pt x="959" y="447"/>
                    </a:lnTo>
                    <a:lnTo>
                      <a:pt x="959" y="447"/>
                    </a:lnTo>
                    <a:lnTo>
                      <a:pt x="942" y="438"/>
                    </a:lnTo>
                    <a:lnTo>
                      <a:pt x="926" y="432"/>
                    </a:lnTo>
                    <a:lnTo>
                      <a:pt x="910" y="426"/>
                    </a:lnTo>
                    <a:lnTo>
                      <a:pt x="894" y="417"/>
                    </a:lnTo>
                    <a:lnTo>
                      <a:pt x="894" y="417"/>
                    </a:lnTo>
                    <a:lnTo>
                      <a:pt x="885" y="414"/>
                    </a:lnTo>
                    <a:lnTo>
                      <a:pt x="875" y="411"/>
                    </a:lnTo>
                    <a:lnTo>
                      <a:pt x="848" y="407"/>
                    </a:lnTo>
                    <a:lnTo>
                      <a:pt x="822" y="404"/>
                    </a:lnTo>
                    <a:lnTo>
                      <a:pt x="810" y="401"/>
                    </a:lnTo>
                    <a:lnTo>
                      <a:pt x="800" y="397"/>
                    </a:lnTo>
                    <a:lnTo>
                      <a:pt x="800" y="397"/>
                    </a:lnTo>
                    <a:lnTo>
                      <a:pt x="785" y="391"/>
                    </a:lnTo>
                    <a:lnTo>
                      <a:pt x="773" y="389"/>
                    </a:lnTo>
                    <a:lnTo>
                      <a:pt x="763" y="386"/>
                    </a:lnTo>
                    <a:lnTo>
                      <a:pt x="745" y="381"/>
                    </a:lnTo>
                    <a:lnTo>
                      <a:pt x="745" y="381"/>
                    </a:lnTo>
                    <a:lnTo>
                      <a:pt x="690" y="359"/>
                    </a:lnTo>
                    <a:lnTo>
                      <a:pt x="690" y="359"/>
                    </a:lnTo>
                    <a:lnTo>
                      <a:pt x="669" y="345"/>
                    </a:lnTo>
                    <a:lnTo>
                      <a:pt x="654" y="336"/>
                    </a:lnTo>
                    <a:lnTo>
                      <a:pt x="645" y="331"/>
                    </a:lnTo>
                    <a:lnTo>
                      <a:pt x="645" y="331"/>
                    </a:lnTo>
                    <a:lnTo>
                      <a:pt x="625" y="325"/>
                    </a:lnTo>
                    <a:lnTo>
                      <a:pt x="615" y="320"/>
                    </a:lnTo>
                    <a:lnTo>
                      <a:pt x="607" y="316"/>
                    </a:lnTo>
                    <a:lnTo>
                      <a:pt x="607" y="316"/>
                    </a:lnTo>
                    <a:lnTo>
                      <a:pt x="584" y="297"/>
                    </a:lnTo>
                    <a:lnTo>
                      <a:pt x="556" y="276"/>
                    </a:lnTo>
                    <a:lnTo>
                      <a:pt x="556" y="276"/>
                    </a:lnTo>
                    <a:lnTo>
                      <a:pt x="551" y="273"/>
                    </a:lnTo>
                    <a:lnTo>
                      <a:pt x="542" y="269"/>
                    </a:lnTo>
                    <a:lnTo>
                      <a:pt x="522" y="261"/>
                    </a:lnTo>
                    <a:lnTo>
                      <a:pt x="498" y="251"/>
                    </a:lnTo>
                    <a:lnTo>
                      <a:pt x="478" y="242"/>
                    </a:lnTo>
                    <a:lnTo>
                      <a:pt x="478" y="242"/>
                    </a:lnTo>
                    <a:lnTo>
                      <a:pt x="463" y="235"/>
                    </a:lnTo>
                    <a:lnTo>
                      <a:pt x="453" y="228"/>
                    </a:lnTo>
                    <a:lnTo>
                      <a:pt x="443" y="219"/>
                    </a:lnTo>
                    <a:lnTo>
                      <a:pt x="443" y="219"/>
                    </a:lnTo>
                    <a:lnTo>
                      <a:pt x="390" y="182"/>
                    </a:lnTo>
                    <a:lnTo>
                      <a:pt x="341" y="147"/>
                    </a:lnTo>
                    <a:lnTo>
                      <a:pt x="295" y="119"/>
                    </a:lnTo>
                    <a:lnTo>
                      <a:pt x="295" y="119"/>
                    </a:lnTo>
                    <a:lnTo>
                      <a:pt x="301" y="106"/>
                    </a:lnTo>
                    <a:lnTo>
                      <a:pt x="304" y="95"/>
                    </a:lnTo>
                    <a:lnTo>
                      <a:pt x="304" y="92"/>
                    </a:lnTo>
                    <a:lnTo>
                      <a:pt x="304" y="89"/>
                    </a:lnTo>
                    <a:lnTo>
                      <a:pt x="304" y="89"/>
                    </a:lnTo>
                    <a:lnTo>
                      <a:pt x="297" y="89"/>
                    </a:lnTo>
                    <a:lnTo>
                      <a:pt x="287" y="89"/>
                    </a:lnTo>
                    <a:lnTo>
                      <a:pt x="266" y="95"/>
                    </a:lnTo>
                    <a:lnTo>
                      <a:pt x="266" y="95"/>
                    </a:lnTo>
                    <a:lnTo>
                      <a:pt x="253" y="98"/>
                    </a:lnTo>
                    <a:lnTo>
                      <a:pt x="247" y="98"/>
                    </a:lnTo>
                    <a:lnTo>
                      <a:pt x="247" y="98"/>
                    </a:lnTo>
                    <a:lnTo>
                      <a:pt x="240" y="95"/>
                    </a:lnTo>
                    <a:lnTo>
                      <a:pt x="232" y="92"/>
                    </a:lnTo>
                    <a:lnTo>
                      <a:pt x="231" y="89"/>
                    </a:lnTo>
                    <a:lnTo>
                      <a:pt x="229" y="86"/>
                    </a:lnTo>
                    <a:lnTo>
                      <a:pt x="229" y="86"/>
                    </a:lnTo>
                    <a:lnTo>
                      <a:pt x="223" y="75"/>
                    </a:lnTo>
                    <a:lnTo>
                      <a:pt x="222" y="70"/>
                    </a:lnTo>
                    <a:lnTo>
                      <a:pt x="219" y="67"/>
                    </a:lnTo>
                    <a:lnTo>
                      <a:pt x="219" y="67"/>
                    </a:lnTo>
                    <a:lnTo>
                      <a:pt x="210" y="66"/>
                    </a:lnTo>
                    <a:lnTo>
                      <a:pt x="203" y="66"/>
                    </a:lnTo>
                    <a:lnTo>
                      <a:pt x="203" y="66"/>
                    </a:lnTo>
                    <a:lnTo>
                      <a:pt x="200" y="67"/>
                    </a:lnTo>
                    <a:lnTo>
                      <a:pt x="195" y="66"/>
                    </a:lnTo>
                    <a:lnTo>
                      <a:pt x="184" y="63"/>
                    </a:lnTo>
                    <a:lnTo>
                      <a:pt x="184" y="63"/>
                    </a:lnTo>
                    <a:lnTo>
                      <a:pt x="173" y="57"/>
                    </a:lnTo>
                    <a:lnTo>
                      <a:pt x="168" y="54"/>
                    </a:lnTo>
                    <a:lnTo>
                      <a:pt x="165" y="51"/>
                    </a:lnTo>
                    <a:lnTo>
                      <a:pt x="163" y="48"/>
                    </a:lnTo>
                    <a:lnTo>
                      <a:pt x="163" y="48"/>
                    </a:lnTo>
                    <a:lnTo>
                      <a:pt x="160" y="22"/>
                    </a:lnTo>
                    <a:lnTo>
                      <a:pt x="160" y="22"/>
                    </a:lnTo>
                    <a:lnTo>
                      <a:pt x="162" y="20"/>
                    </a:lnTo>
                    <a:lnTo>
                      <a:pt x="163" y="14"/>
                    </a:lnTo>
                    <a:lnTo>
                      <a:pt x="163" y="8"/>
                    </a:lnTo>
                    <a:lnTo>
                      <a:pt x="162" y="6"/>
                    </a:lnTo>
                    <a:lnTo>
                      <a:pt x="159" y="3"/>
                    </a:lnTo>
                    <a:lnTo>
                      <a:pt x="159" y="3"/>
                    </a:lnTo>
                    <a:lnTo>
                      <a:pt x="153" y="0"/>
                    </a:lnTo>
                    <a:lnTo>
                      <a:pt x="147" y="0"/>
                    </a:lnTo>
                    <a:lnTo>
                      <a:pt x="144" y="1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141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40" y="13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9" y="16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6" y="23"/>
                    </a:lnTo>
                    <a:lnTo>
                      <a:pt x="128" y="28"/>
                    </a:lnTo>
                    <a:lnTo>
                      <a:pt x="129" y="36"/>
                    </a:lnTo>
                    <a:lnTo>
                      <a:pt x="129" y="36"/>
                    </a:lnTo>
                    <a:lnTo>
                      <a:pt x="131" y="42"/>
                    </a:lnTo>
                    <a:lnTo>
                      <a:pt x="131" y="50"/>
                    </a:lnTo>
                    <a:lnTo>
                      <a:pt x="131" y="58"/>
                    </a:lnTo>
                    <a:lnTo>
                      <a:pt x="128" y="70"/>
                    </a:lnTo>
                    <a:lnTo>
                      <a:pt x="123" y="8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9" name="Freeform 19">
                <a:extLst>
                  <a:ext uri="{FF2B5EF4-FFF2-40B4-BE49-F238E27FC236}">
                    <a16:creationId xmlns:a16="http://schemas.microsoft.com/office/drawing/2014/main" id="{EDDF8E38-8E52-49DF-86F1-D69159D45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205" y="1270622"/>
                <a:ext cx="1043919" cy="757497"/>
              </a:xfrm>
              <a:custGeom>
                <a:avLst/>
                <a:gdLst>
                  <a:gd name="T0" fmla="*/ 129 w 1713"/>
                  <a:gd name="T1" fmla="*/ 302 h 1243"/>
                  <a:gd name="T2" fmla="*/ 55 w 1713"/>
                  <a:gd name="T3" fmla="*/ 397 h 1243"/>
                  <a:gd name="T4" fmla="*/ 0 w 1713"/>
                  <a:gd name="T5" fmla="*/ 498 h 1243"/>
                  <a:gd name="T6" fmla="*/ 36 w 1713"/>
                  <a:gd name="T7" fmla="*/ 593 h 1243"/>
                  <a:gd name="T8" fmla="*/ 76 w 1713"/>
                  <a:gd name="T9" fmla="*/ 606 h 1243"/>
                  <a:gd name="T10" fmla="*/ 147 w 1713"/>
                  <a:gd name="T11" fmla="*/ 599 h 1243"/>
                  <a:gd name="T12" fmla="*/ 178 w 1713"/>
                  <a:gd name="T13" fmla="*/ 565 h 1243"/>
                  <a:gd name="T14" fmla="*/ 233 w 1713"/>
                  <a:gd name="T15" fmla="*/ 618 h 1243"/>
                  <a:gd name="T16" fmla="*/ 326 w 1713"/>
                  <a:gd name="T17" fmla="*/ 578 h 1243"/>
                  <a:gd name="T18" fmla="*/ 364 w 1713"/>
                  <a:gd name="T19" fmla="*/ 617 h 1243"/>
                  <a:gd name="T20" fmla="*/ 352 w 1713"/>
                  <a:gd name="T21" fmla="*/ 721 h 1243"/>
                  <a:gd name="T22" fmla="*/ 143 w 1713"/>
                  <a:gd name="T23" fmla="*/ 1042 h 1243"/>
                  <a:gd name="T24" fmla="*/ 83 w 1713"/>
                  <a:gd name="T25" fmla="*/ 1119 h 1243"/>
                  <a:gd name="T26" fmla="*/ 116 w 1713"/>
                  <a:gd name="T27" fmla="*/ 1162 h 1243"/>
                  <a:gd name="T28" fmla="*/ 180 w 1713"/>
                  <a:gd name="T29" fmla="*/ 1140 h 1243"/>
                  <a:gd name="T30" fmla="*/ 248 w 1713"/>
                  <a:gd name="T31" fmla="*/ 1043 h 1243"/>
                  <a:gd name="T32" fmla="*/ 395 w 1713"/>
                  <a:gd name="T33" fmla="*/ 935 h 1243"/>
                  <a:gd name="T34" fmla="*/ 561 w 1713"/>
                  <a:gd name="T35" fmla="*/ 843 h 1243"/>
                  <a:gd name="T36" fmla="*/ 586 w 1713"/>
                  <a:gd name="T37" fmla="*/ 1037 h 1243"/>
                  <a:gd name="T38" fmla="*/ 564 w 1713"/>
                  <a:gd name="T39" fmla="*/ 1124 h 1243"/>
                  <a:gd name="T40" fmla="*/ 509 w 1713"/>
                  <a:gd name="T41" fmla="*/ 1183 h 1243"/>
                  <a:gd name="T42" fmla="*/ 534 w 1713"/>
                  <a:gd name="T43" fmla="*/ 1220 h 1243"/>
                  <a:gd name="T44" fmla="*/ 578 w 1713"/>
                  <a:gd name="T45" fmla="*/ 1235 h 1243"/>
                  <a:gd name="T46" fmla="*/ 638 w 1713"/>
                  <a:gd name="T47" fmla="*/ 1228 h 1243"/>
                  <a:gd name="T48" fmla="*/ 685 w 1713"/>
                  <a:gd name="T49" fmla="*/ 1101 h 1243"/>
                  <a:gd name="T50" fmla="*/ 751 w 1713"/>
                  <a:gd name="T51" fmla="*/ 868 h 1243"/>
                  <a:gd name="T52" fmla="*/ 855 w 1713"/>
                  <a:gd name="T53" fmla="*/ 816 h 1243"/>
                  <a:gd name="T54" fmla="*/ 910 w 1713"/>
                  <a:gd name="T55" fmla="*/ 813 h 1243"/>
                  <a:gd name="T56" fmla="*/ 934 w 1713"/>
                  <a:gd name="T57" fmla="*/ 816 h 1243"/>
                  <a:gd name="T58" fmla="*/ 1011 w 1713"/>
                  <a:gd name="T59" fmla="*/ 806 h 1243"/>
                  <a:gd name="T60" fmla="*/ 1088 w 1713"/>
                  <a:gd name="T61" fmla="*/ 825 h 1243"/>
                  <a:gd name="T62" fmla="*/ 1108 w 1713"/>
                  <a:gd name="T63" fmla="*/ 913 h 1243"/>
                  <a:gd name="T64" fmla="*/ 1059 w 1713"/>
                  <a:gd name="T65" fmla="*/ 1048 h 1243"/>
                  <a:gd name="T66" fmla="*/ 998 w 1713"/>
                  <a:gd name="T67" fmla="*/ 1060 h 1243"/>
                  <a:gd name="T68" fmla="*/ 972 w 1713"/>
                  <a:gd name="T69" fmla="*/ 1103 h 1243"/>
                  <a:gd name="T70" fmla="*/ 1004 w 1713"/>
                  <a:gd name="T71" fmla="*/ 1139 h 1243"/>
                  <a:gd name="T72" fmla="*/ 1075 w 1713"/>
                  <a:gd name="T73" fmla="*/ 1125 h 1243"/>
                  <a:gd name="T74" fmla="*/ 1145 w 1713"/>
                  <a:gd name="T75" fmla="*/ 1033 h 1243"/>
                  <a:gd name="T76" fmla="*/ 1200 w 1713"/>
                  <a:gd name="T77" fmla="*/ 877 h 1243"/>
                  <a:gd name="T78" fmla="*/ 1237 w 1713"/>
                  <a:gd name="T79" fmla="*/ 743 h 1243"/>
                  <a:gd name="T80" fmla="*/ 1469 w 1713"/>
                  <a:gd name="T81" fmla="*/ 867 h 1243"/>
                  <a:gd name="T82" fmla="*/ 1509 w 1713"/>
                  <a:gd name="T83" fmla="*/ 984 h 1243"/>
                  <a:gd name="T84" fmla="*/ 1512 w 1713"/>
                  <a:gd name="T85" fmla="*/ 1072 h 1243"/>
                  <a:gd name="T86" fmla="*/ 1560 w 1713"/>
                  <a:gd name="T87" fmla="*/ 1082 h 1243"/>
                  <a:gd name="T88" fmla="*/ 1585 w 1713"/>
                  <a:gd name="T89" fmla="*/ 991 h 1243"/>
                  <a:gd name="T90" fmla="*/ 1576 w 1713"/>
                  <a:gd name="T91" fmla="*/ 810 h 1243"/>
                  <a:gd name="T92" fmla="*/ 1521 w 1713"/>
                  <a:gd name="T93" fmla="*/ 745 h 1243"/>
                  <a:gd name="T94" fmla="*/ 1494 w 1713"/>
                  <a:gd name="T95" fmla="*/ 510 h 1243"/>
                  <a:gd name="T96" fmla="*/ 1472 w 1713"/>
                  <a:gd name="T97" fmla="*/ 367 h 1243"/>
                  <a:gd name="T98" fmla="*/ 1603 w 1713"/>
                  <a:gd name="T99" fmla="*/ 247 h 1243"/>
                  <a:gd name="T100" fmla="*/ 1709 w 1713"/>
                  <a:gd name="T101" fmla="*/ 82 h 1243"/>
                  <a:gd name="T102" fmla="*/ 1679 w 1713"/>
                  <a:gd name="T103" fmla="*/ 0 h 1243"/>
                  <a:gd name="T104" fmla="*/ 1674 w 1713"/>
                  <a:gd name="T105" fmla="*/ 89 h 1243"/>
                  <a:gd name="T106" fmla="*/ 1539 w 1713"/>
                  <a:gd name="T107" fmla="*/ 232 h 1243"/>
                  <a:gd name="T108" fmla="*/ 1431 w 1713"/>
                  <a:gd name="T109" fmla="*/ 317 h 1243"/>
                  <a:gd name="T110" fmla="*/ 1248 w 1713"/>
                  <a:gd name="T111" fmla="*/ 309 h 1243"/>
                  <a:gd name="T112" fmla="*/ 839 w 1713"/>
                  <a:gd name="T113" fmla="*/ 333 h 1243"/>
                  <a:gd name="T114" fmla="*/ 572 w 1713"/>
                  <a:gd name="T115" fmla="*/ 294 h 1243"/>
                  <a:gd name="T116" fmla="*/ 323 w 1713"/>
                  <a:gd name="T117" fmla="*/ 241 h 1243"/>
                  <a:gd name="T118" fmla="*/ 282 w 1713"/>
                  <a:gd name="T119" fmla="*/ 202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3" h="1243">
                    <a:moveTo>
                      <a:pt x="227" y="268"/>
                    </a:moveTo>
                    <a:lnTo>
                      <a:pt x="227" y="268"/>
                    </a:lnTo>
                    <a:lnTo>
                      <a:pt x="211" y="268"/>
                    </a:lnTo>
                    <a:lnTo>
                      <a:pt x="193" y="268"/>
                    </a:lnTo>
                    <a:lnTo>
                      <a:pt x="184" y="270"/>
                    </a:lnTo>
                    <a:lnTo>
                      <a:pt x="175" y="273"/>
                    </a:lnTo>
                    <a:lnTo>
                      <a:pt x="166" y="278"/>
                    </a:lnTo>
                    <a:lnTo>
                      <a:pt x="156" y="285"/>
                    </a:lnTo>
                    <a:lnTo>
                      <a:pt x="156" y="285"/>
                    </a:lnTo>
                    <a:lnTo>
                      <a:pt x="129" y="302"/>
                    </a:lnTo>
                    <a:lnTo>
                      <a:pt x="101" y="320"/>
                    </a:lnTo>
                    <a:lnTo>
                      <a:pt x="77" y="337"/>
                    </a:lnTo>
                    <a:lnTo>
                      <a:pt x="70" y="345"/>
                    </a:lnTo>
                    <a:lnTo>
                      <a:pt x="65" y="351"/>
                    </a:lnTo>
                    <a:lnTo>
                      <a:pt x="65" y="351"/>
                    </a:lnTo>
                    <a:lnTo>
                      <a:pt x="62" y="363"/>
                    </a:lnTo>
                    <a:lnTo>
                      <a:pt x="61" y="373"/>
                    </a:lnTo>
                    <a:lnTo>
                      <a:pt x="59" y="385"/>
                    </a:lnTo>
                    <a:lnTo>
                      <a:pt x="58" y="391"/>
                    </a:lnTo>
                    <a:lnTo>
                      <a:pt x="55" y="397"/>
                    </a:lnTo>
                    <a:lnTo>
                      <a:pt x="55" y="397"/>
                    </a:lnTo>
                    <a:lnTo>
                      <a:pt x="36" y="428"/>
                    </a:lnTo>
                    <a:lnTo>
                      <a:pt x="25" y="443"/>
                    </a:lnTo>
                    <a:lnTo>
                      <a:pt x="16" y="455"/>
                    </a:lnTo>
                    <a:lnTo>
                      <a:pt x="16" y="455"/>
                    </a:lnTo>
                    <a:lnTo>
                      <a:pt x="9" y="467"/>
                    </a:lnTo>
                    <a:lnTo>
                      <a:pt x="4" y="474"/>
                    </a:lnTo>
                    <a:lnTo>
                      <a:pt x="1" y="482"/>
                    </a:lnTo>
                    <a:lnTo>
                      <a:pt x="0" y="489"/>
                    </a:lnTo>
                    <a:lnTo>
                      <a:pt x="0" y="498"/>
                    </a:lnTo>
                    <a:lnTo>
                      <a:pt x="1" y="508"/>
                    </a:lnTo>
                    <a:lnTo>
                      <a:pt x="4" y="517"/>
                    </a:lnTo>
                    <a:lnTo>
                      <a:pt x="4" y="517"/>
                    </a:lnTo>
                    <a:lnTo>
                      <a:pt x="13" y="541"/>
                    </a:lnTo>
                    <a:lnTo>
                      <a:pt x="16" y="545"/>
                    </a:lnTo>
                    <a:lnTo>
                      <a:pt x="16" y="545"/>
                    </a:lnTo>
                    <a:lnTo>
                      <a:pt x="19" y="550"/>
                    </a:lnTo>
                    <a:lnTo>
                      <a:pt x="24" y="560"/>
                    </a:lnTo>
                    <a:lnTo>
                      <a:pt x="24" y="560"/>
                    </a:lnTo>
                    <a:lnTo>
                      <a:pt x="36" y="593"/>
                    </a:lnTo>
                    <a:lnTo>
                      <a:pt x="45" y="593"/>
                    </a:lnTo>
                    <a:lnTo>
                      <a:pt x="61" y="606"/>
                    </a:lnTo>
                    <a:lnTo>
                      <a:pt x="61" y="606"/>
                    </a:lnTo>
                    <a:lnTo>
                      <a:pt x="61" y="602"/>
                    </a:lnTo>
                    <a:lnTo>
                      <a:pt x="62" y="599"/>
                    </a:lnTo>
                    <a:lnTo>
                      <a:pt x="64" y="598"/>
                    </a:lnTo>
                    <a:lnTo>
                      <a:pt x="64" y="598"/>
                    </a:lnTo>
                    <a:lnTo>
                      <a:pt x="67" y="599"/>
                    </a:lnTo>
                    <a:lnTo>
                      <a:pt x="71" y="602"/>
                    </a:lnTo>
                    <a:lnTo>
                      <a:pt x="76" y="606"/>
                    </a:lnTo>
                    <a:lnTo>
                      <a:pt x="80" y="581"/>
                    </a:lnTo>
                    <a:lnTo>
                      <a:pt x="104" y="660"/>
                    </a:lnTo>
                    <a:lnTo>
                      <a:pt x="92" y="577"/>
                    </a:lnTo>
                    <a:lnTo>
                      <a:pt x="129" y="650"/>
                    </a:lnTo>
                    <a:lnTo>
                      <a:pt x="103" y="565"/>
                    </a:lnTo>
                    <a:lnTo>
                      <a:pt x="103" y="565"/>
                    </a:lnTo>
                    <a:lnTo>
                      <a:pt x="125" y="581"/>
                    </a:lnTo>
                    <a:lnTo>
                      <a:pt x="140" y="593"/>
                    </a:lnTo>
                    <a:lnTo>
                      <a:pt x="147" y="599"/>
                    </a:lnTo>
                    <a:lnTo>
                      <a:pt x="147" y="599"/>
                    </a:lnTo>
                    <a:lnTo>
                      <a:pt x="143" y="595"/>
                    </a:lnTo>
                    <a:lnTo>
                      <a:pt x="134" y="580"/>
                    </a:lnTo>
                    <a:lnTo>
                      <a:pt x="122" y="557"/>
                    </a:lnTo>
                    <a:lnTo>
                      <a:pt x="122" y="557"/>
                    </a:lnTo>
                    <a:lnTo>
                      <a:pt x="156" y="562"/>
                    </a:lnTo>
                    <a:lnTo>
                      <a:pt x="156" y="562"/>
                    </a:lnTo>
                    <a:lnTo>
                      <a:pt x="165" y="560"/>
                    </a:lnTo>
                    <a:lnTo>
                      <a:pt x="171" y="560"/>
                    </a:lnTo>
                    <a:lnTo>
                      <a:pt x="178" y="565"/>
                    </a:lnTo>
                    <a:lnTo>
                      <a:pt x="178" y="565"/>
                    </a:lnTo>
                    <a:lnTo>
                      <a:pt x="181" y="566"/>
                    </a:lnTo>
                    <a:lnTo>
                      <a:pt x="184" y="568"/>
                    </a:lnTo>
                    <a:lnTo>
                      <a:pt x="193" y="571"/>
                    </a:lnTo>
                    <a:lnTo>
                      <a:pt x="198" y="572"/>
                    </a:lnTo>
                    <a:lnTo>
                      <a:pt x="202" y="577"/>
                    </a:lnTo>
                    <a:lnTo>
                      <a:pt x="208" y="583"/>
                    </a:lnTo>
                    <a:lnTo>
                      <a:pt x="214" y="592"/>
                    </a:lnTo>
                    <a:lnTo>
                      <a:pt x="214" y="592"/>
                    </a:lnTo>
                    <a:lnTo>
                      <a:pt x="226" y="608"/>
                    </a:lnTo>
                    <a:lnTo>
                      <a:pt x="233" y="618"/>
                    </a:lnTo>
                    <a:lnTo>
                      <a:pt x="239" y="626"/>
                    </a:lnTo>
                    <a:lnTo>
                      <a:pt x="253" y="609"/>
                    </a:lnTo>
                    <a:lnTo>
                      <a:pt x="263" y="623"/>
                    </a:lnTo>
                    <a:lnTo>
                      <a:pt x="272" y="615"/>
                    </a:lnTo>
                    <a:lnTo>
                      <a:pt x="281" y="632"/>
                    </a:lnTo>
                    <a:lnTo>
                      <a:pt x="281" y="632"/>
                    </a:lnTo>
                    <a:lnTo>
                      <a:pt x="290" y="621"/>
                    </a:lnTo>
                    <a:lnTo>
                      <a:pt x="306" y="598"/>
                    </a:lnTo>
                    <a:lnTo>
                      <a:pt x="317" y="587"/>
                    </a:lnTo>
                    <a:lnTo>
                      <a:pt x="326" y="578"/>
                    </a:lnTo>
                    <a:lnTo>
                      <a:pt x="330" y="575"/>
                    </a:lnTo>
                    <a:lnTo>
                      <a:pt x="335" y="574"/>
                    </a:lnTo>
                    <a:lnTo>
                      <a:pt x="337" y="574"/>
                    </a:lnTo>
                    <a:lnTo>
                      <a:pt x="339" y="575"/>
                    </a:lnTo>
                    <a:lnTo>
                      <a:pt x="339" y="575"/>
                    </a:lnTo>
                    <a:lnTo>
                      <a:pt x="349" y="590"/>
                    </a:lnTo>
                    <a:lnTo>
                      <a:pt x="352" y="593"/>
                    </a:lnTo>
                    <a:lnTo>
                      <a:pt x="352" y="593"/>
                    </a:lnTo>
                    <a:lnTo>
                      <a:pt x="358" y="603"/>
                    </a:lnTo>
                    <a:lnTo>
                      <a:pt x="364" y="617"/>
                    </a:lnTo>
                    <a:lnTo>
                      <a:pt x="369" y="632"/>
                    </a:lnTo>
                    <a:lnTo>
                      <a:pt x="373" y="650"/>
                    </a:lnTo>
                    <a:lnTo>
                      <a:pt x="375" y="660"/>
                    </a:lnTo>
                    <a:lnTo>
                      <a:pt x="375" y="669"/>
                    </a:lnTo>
                    <a:lnTo>
                      <a:pt x="373" y="679"/>
                    </a:lnTo>
                    <a:lnTo>
                      <a:pt x="372" y="688"/>
                    </a:lnTo>
                    <a:lnTo>
                      <a:pt x="369" y="697"/>
                    </a:lnTo>
                    <a:lnTo>
                      <a:pt x="363" y="706"/>
                    </a:lnTo>
                    <a:lnTo>
                      <a:pt x="363" y="706"/>
                    </a:lnTo>
                    <a:lnTo>
                      <a:pt x="352" y="721"/>
                    </a:lnTo>
                    <a:lnTo>
                      <a:pt x="345" y="733"/>
                    </a:lnTo>
                    <a:lnTo>
                      <a:pt x="330" y="749"/>
                    </a:lnTo>
                    <a:lnTo>
                      <a:pt x="312" y="770"/>
                    </a:lnTo>
                    <a:lnTo>
                      <a:pt x="300" y="786"/>
                    </a:lnTo>
                    <a:lnTo>
                      <a:pt x="285" y="809"/>
                    </a:lnTo>
                    <a:lnTo>
                      <a:pt x="285" y="809"/>
                    </a:lnTo>
                    <a:lnTo>
                      <a:pt x="245" y="874"/>
                    </a:lnTo>
                    <a:lnTo>
                      <a:pt x="199" y="951"/>
                    </a:lnTo>
                    <a:lnTo>
                      <a:pt x="158" y="1018"/>
                    </a:lnTo>
                    <a:lnTo>
                      <a:pt x="143" y="1042"/>
                    </a:lnTo>
                    <a:lnTo>
                      <a:pt x="134" y="1055"/>
                    </a:lnTo>
                    <a:lnTo>
                      <a:pt x="134" y="1055"/>
                    </a:lnTo>
                    <a:lnTo>
                      <a:pt x="122" y="1067"/>
                    </a:lnTo>
                    <a:lnTo>
                      <a:pt x="110" y="1079"/>
                    </a:lnTo>
                    <a:lnTo>
                      <a:pt x="100" y="1088"/>
                    </a:lnTo>
                    <a:lnTo>
                      <a:pt x="95" y="1094"/>
                    </a:lnTo>
                    <a:lnTo>
                      <a:pt x="92" y="1098"/>
                    </a:lnTo>
                    <a:lnTo>
                      <a:pt x="92" y="1098"/>
                    </a:lnTo>
                    <a:lnTo>
                      <a:pt x="88" y="1109"/>
                    </a:lnTo>
                    <a:lnTo>
                      <a:pt x="83" y="1119"/>
                    </a:lnTo>
                    <a:lnTo>
                      <a:pt x="82" y="1130"/>
                    </a:lnTo>
                    <a:lnTo>
                      <a:pt x="80" y="1144"/>
                    </a:lnTo>
                    <a:lnTo>
                      <a:pt x="80" y="1144"/>
                    </a:lnTo>
                    <a:lnTo>
                      <a:pt x="80" y="1147"/>
                    </a:lnTo>
                    <a:lnTo>
                      <a:pt x="82" y="1150"/>
                    </a:lnTo>
                    <a:lnTo>
                      <a:pt x="83" y="1153"/>
                    </a:lnTo>
                    <a:lnTo>
                      <a:pt x="86" y="1156"/>
                    </a:lnTo>
                    <a:lnTo>
                      <a:pt x="95" y="1159"/>
                    </a:lnTo>
                    <a:lnTo>
                      <a:pt x="105" y="1161"/>
                    </a:lnTo>
                    <a:lnTo>
                      <a:pt x="116" y="1162"/>
                    </a:lnTo>
                    <a:lnTo>
                      <a:pt x="128" y="1162"/>
                    </a:lnTo>
                    <a:lnTo>
                      <a:pt x="147" y="1159"/>
                    </a:lnTo>
                    <a:lnTo>
                      <a:pt x="147" y="1159"/>
                    </a:lnTo>
                    <a:lnTo>
                      <a:pt x="159" y="1156"/>
                    </a:lnTo>
                    <a:lnTo>
                      <a:pt x="166" y="1153"/>
                    </a:lnTo>
                    <a:lnTo>
                      <a:pt x="169" y="1150"/>
                    </a:lnTo>
                    <a:lnTo>
                      <a:pt x="172" y="1146"/>
                    </a:lnTo>
                    <a:lnTo>
                      <a:pt x="172" y="1146"/>
                    </a:lnTo>
                    <a:lnTo>
                      <a:pt x="175" y="1143"/>
                    </a:lnTo>
                    <a:lnTo>
                      <a:pt x="180" y="1140"/>
                    </a:lnTo>
                    <a:lnTo>
                      <a:pt x="184" y="1136"/>
                    </a:lnTo>
                    <a:lnTo>
                      <a:pt x="189" y="1130"/>
                    </a:lnTo>
                    <a:lnTo>
                      <a:pt x="189" y="1130"/>
                    </a:lnTo>
                    <a:lnTo>
                      <a:pt x="195" y="1121"/>
                    </a:lnTo>
                    <a:lnTo>
                      <a:pt x="202" y="1106"/>
                    </a:lnTo>
                    <a:lnTo>
                      <a:pt x="202" y="1106"/>
                    </a:lnTo>
                    <a:lnTo>
                      <a:pt x="207" y="1092"/>
                    </a:lnTo>
                    <a:lnTo>
                      <a:pt x="214" y="1081"/>
                    </a:lnTo>
                    <a:lnTo>
                      <a:pt x="226" y="1064"/>
                    </a:lnTo>
                    <a:lnTo>
                      <a:pt x="248" y="1043"/>
                    </a:lnTo>
                    <a:lnTo>
                      <a:pt x="248" y="1043"/>
                    </a:lnTo>
                    <a:lnTo>
                      <a:pt x="281" y="1015"/>
                    </a:lnTo>
                    <a:lnTo>
                      <a:pt x="318" y="984"/>
                    </a:lnTo>
                    <a:lnTo>
                      <a:pt x="336" y="971"/>
                    </a:lnTo>
                    <a:lnTo>
                      <a:pt x="354" y="959"/>
                    </a:lnTo>
                    <a:lnTo>
                      <a:pt x="369" y="948"/>
                    </a:lnTo>
                    <a:lnTo>
                      <a:pt x="382" y="944"/>
                    </a:lnTo>
                    <a:lnTo>
                      <a:pt x="382" y="944"/>
                    </a:lnTo>
                    <a:lnTo>
                      <a:pt x="388" y="941"/>
                    </a:lnTo>
                    <a:lnTo>
                      <a:pt x="395" y="935"/>
                    </a:lnTo>
                    <a:lnTo>
                      <a:pt x="418" y="919"/>
                    </a:lnTo>
                    <a:lnTo>
                      <a:pt x="443" y="896"/>
                    </a:lnTo>
                    <a:lnTo>
                      <a:pt x="468" y="871"/>
                    </a:lnTo>
                    <a:lnTo>
                      <a:pt x="516" y="826"/>
                    </a:lnTo>
                    <a:lnTo>
                      <a:pt x="532" y="812"/>
                    </a:lnTo>
                    <a:lnTo>
                      <a:pt x="538" y="807"/>
                    </a:lnTo>
                    <a:lnTo>
                      <a:pt x="538" y="807"/>
                    </a:lnTo>
                    <a:lnTo>
                      <a:pt x="544" y="813"/>
                    </a:lnTo>
                    <a:lnTo>
                      <a:pt x="552" y="828"/>
                    </a:lnTo>
                    <a:lnTo>
                      <a:pt x="561" y="843"/>
                    </a:lnTo>
                    <a:lnTo>
                      <a:pt x="567" y="858"/>
                    </a:lnTo>
                    <a:lnTo>
                      <a:pt x="567" y="858"/>
                    </a:lnTo>
                    <a:lnTo>
                      <a:pt x="572" y="874"/>
                    </a:lnTo>
                    <a:lnTo>
                      <a:pt x="577" y="899"/>
                    </a:lnTo>
                    <a:lnTo>
                      <a:pt x="581" y="932"/>
                    </a:lnTo>
                    <a:lnTo>
                      <a:pt x="583" y="950"/>
                    </a:lnTo>
                    <a:lnTo>
                      <a:pt x="583" y="969"/>
                    </a:lnTo>
                    <a:lnTo>
                      <a:pt x="583" y="969"/>
                    </a:lnTo>
                    <a:lnTo>
                      <a:pt x="584" y="1006"/>
                    </a:lnTo>
                    <a:lnTo>
                      <a:pt x="586" y="1037"/>
                    </a:lnTo>
                    <a:lnTo>
                      <a:pt x="586" y="1061"/>
                    </a:lnTo>
                    <a:lnTo>
                      <a:pt x="583" y="1081"/>
                    </a:lnTo>
                    <a:lnTo>
                      <a:pt x="583" y="1081"/>
                    </a:lnTo>
                    <a:lnTo>
                      <a:pt x="581" y="1087"/>
                    </a:lnTo>
                    <a:lnTo>
                      <a:pt x="580" y="1092"/>
                    </a:lnTo>
                    <a:lnTo>
                      <a:pt x="574" y="1100"/>
                    </a:lnTo>
                    <a:lnTo>
                      <a:pt x="568" y="1110"/>
                    </a:lnTo>
                    <a:lnTo>
                      <a:pt x="567" y="1116"/>
                    </a:lnTo>
                    <a:lnTo>
                      <a:pt x="564" y="1124"/>
                    </a:lnTo>
                    <a:lnTo>
                      <a:pt x="564" y="1124"/>
                    </a:lnTo>
                    <a:lnTo>
                      <a:pt x="561" y="1139"/>
                    </a:lnTo>
                    <a:lnTo>
                      <a:pt x="558" y="1143"/>
                    </a:lnTo>
                    <a:lnTo>
                      <a:pt x="555" y="1146"/>
                    </a:lnTo>
                    <a:lnTo>
                      <a:pt x="549" y="1150"/>
                    </a:lnTo>
                    <a:lnTo>
                      <a:pt x="540" y="1155"/>
                    </a:lnTo>
                    <a:lnTo>
                      <a:pt x="540" y="1155"/>
                    </a:lnTo>
                    <a:lnTo>
                      <a:pt x="529" y="1162"/>
                    </a:lnTo>
                    <a:lnTo>
                      <a:pt x="517" y="1171"/>
                    </a:lnTo>
                    <a:lnTo>
                      <a:pt x="513" y="1177"/>
                    </a:lnTo>
                    <a:lnTo>
                      <a:pt x="509" y="1183"/>
                    </a:lnTo>
                    <a:lnTo>
                      <a:pt x="507" y="1191"/>
                    </a:lnTo>
                    <a:lnTo>
                      <a:pt x="507" y="1199"/>
                    </a:lnTo>
                    <a:lnTo>
                      <a:pt x="507" y="1199"/>
                    </a:lnTo>
                    <a:lnTo>
                      <a:pt x="509" y="1205"/>
                    </a:lnTo>
                    <a:lnTo>
                      <a:pt x="511" y="1211"/>
                    </a:lnTo>
                    <a:lnTo>
                      <a:pt x="516" y="1216"/>
                    </a:lnTo>
                    <a:lnTo>
                      <a:pt x="522" y="1217"/>
                    </a:lnTo>
                    <a:lnTo>
                      <a:pt x="531" y="1220"/>
                    </a:lnTo>
                    <a:lnTo>
                      <a:pt x="534" y="1220"/>
                    </a:lnTo>
                    <a:lnTo>
                      <a:pt x="534" y="1220"/>
                    </a:lnTo>
                    <a:lnTo>
                      <a:pt x="528" y="1219"/>
                    </a:lnTo>
                    <a:lnTo>
                      <a:pt x="528" y="1220"/>
                    </a:lnTo>
                    <a:lnTo>
                      <a:pt x="529" y="1220"/>
                    </a:lnTo>
                    <a:lnTo>
                      <a:pt x="543" y="1225"/>
                    </a:lnTo>
                    <a:lnTo>
                      <a:pt x="543" y="1225"/>
                    </a:lnTo>
                    <a:lnTo>
                      <a:pt x="571" y="1231"/>
                    </a:lnTo>
                    <a:lnTo>
                      <a:pt x="580" y="1231"/>
                    </a:lnTo>
                    <a:lnTo>
                      <a:pt x="580" y="1231"/>
                    </a:lnTo>
                    <a:lnTo>
                      <a:pt x="578" y="1234"/>
                    </a:lnTo>
                    <a:lnTo>
                      <a:pt x="578" y="1235"/>
                    </a:lnTo>
                    <a:lnTo>
                      <a:pt x="580" y="1237"/>
                    </a:lnTo>
                    <a:lnTo>
                      <a:pt x="581" y="1240"/>
                    </a:lnTo>
                    <a:lnTo>
                      <a:pt x="586" y="1241"/>
                    </a:lnTo>
                    <a:lnTo>
                      <a:pt x="592" y="1243"/>
                    </a:lnTo>
                    <a:lnTo>
                      <a:pt x="601" y="1243"/>
                    </a:lnTo>
                    <a:lnTo>
                      <a:pt x="601" y="1243"/>
                    </a:lnTo>
                    <a:lnTo>
                      <a:pt x="610" y="1241"/>
                    </a:lnTo>
                    <a:lnTo>
                      <a:pt x="620" y="1238"/>
                    </a:lnTo>
                    <a:lnTo>
                      <a:pt x="629" y="1234"/>
                    </a:lnTo>
                    <a:lnTo>
                      <a:pt x="638" y="1228"/>
                    </a:lnTo>
                    <a:lnTo>
                      <a:pt x="645" y="1222"/>
                    </a:lnTo>
                    <a:lnTo>
                      <a:pt x="651" y="1214"/>
                    </a:lnTo>
                    <a:lnTo>
                      <a:pt x="657" y="1207"/>
                    </a:lnTo>
                    <a:lnTo>
                      <a:pt x="660" y="1199"/>
                    </a:lnTo>
                    <a:lnTo>
                      <a:pt x="660" y="1199"/>
                    </a:lnTo>
                    <a:lnTo>
                      <a:pt x="668" y="1180"/>
                    </a:lnTo>
                    <a:lnTo>
                      <a:pt x="675" y="1153"/>
                    </a:lnTo>
                    <a:lnTo>
                      <a:pt x="684" y="1113"/>
                    </a:lnTo>
                    <a:lnTo>
                      <a:pt x="684" y="1113"/>
                    </a:lnTo>
                    <a:lnTo>
                      <a:pt x="685" y="1101"/>
                    </a:lnTo>
                    <a:lnTo>
                      <a:pt x="690" y="1082"/>
                    </a:lnTo>
                    <a:lnTo>
                      <a:pt x="699" y="1054"/>
                    </a:lnTo>
                    <a:lnTo>
                      <a:pt x="706" y="1037"/>
                    </a:lnTo>
                    <a:lnTo>
                      <a:pt x="715" y="1018"/>
                    </a:lnTo>
                    <a:lnTo>
                      <a:pt x="715" y="1018"/>
                    </a:lnTo>
                    <a:lnTo>
                      <a:pt x="721" y="1006"/>
                    </a:lnTo>
                    <a:lnTo>
                      <a:pt x="726" y="991"/>
                    </a:lnTo>
                    <a:lnTo>
                      <a:pt x="735" y="956"/>
                    </a:lnTo>
                    <a:lnTo>
                      <a:pt x="743" y="913"/>
                    </a:lnTo>
                    <a:lnTo>
                      <a:pt x="751" y="868"/>
                    </a:lnTo>
                    <a:lnTo>
                      <a:pt x="763" y="792"/>
                    </a:lnTo>
                    <a:lnTo>
                      <a:pt x="767" y="758"/>
                    </a:lnTo>
                    <a:lnTo>
                      <a:pt x="767" y="758"/>
                    </a:lnTo>
                    <a:lnTo>
                      <a:pt x="785" y="798"/>
                    </a:lnTo>
                    <a:lnTo>
                      <a:pt x="803" y="841"/>
                    </a:lnTo>
                    <a:lnTo>
                      <a:pt x="833" y="823"/>
                    </a:lnTo>
                    <a:lnTo>
                      <a:pt x="842" y="837"/>
                    </a:lnTo>
                    <a:lnTo>
                      <a:pt x="842" y="837"/>
                    </a:lnTo>
                    <a:lnTo>
                      <a:pt x="849" y="823"/>
                    </a:lnTo>
                    <a:lnTo>
                      <a:pt x="855" y="816"/>
                    </a:lnTo>
                    <a:lnTo>
                      <a:pt x="858" y="815"/>
                    </a:lnTo>
                    <a:lnTo>
                      <a:pt x="859" y="815"/>
                    </a:lnTo>
                    <a:lnTo>
                      <a:pt x="859" y="815"/>
                    </a:lnTo>
                    <a:lnTo>
                      <a:pt x="864" y="817"/>
                    </a:lnTo>
                    <a:lnTo>
                      <a:pt x="868" y="819"/>
                    </a:lnTo>
                    <a:lnTo>
                      <a:pt x="883" y="822"/>
                    </a:lnTo>
                    <a:lnTo>
                      <a:pt x="901" y="823"/>
                    </a:lnTo>
                    <a:lnTo>
                      <a:pt x="901" y="823"/>
                    </a:lnTo>
                    <a:lnTo>
                      <a:pt x="904" y="820"/>
                    </a:lnTo>
                    <a:lnTo>
                      <a:pt x="910" y="813"/>
                    </a:lnTo>
                    <a:lnTo>
                      <a:pt x="913" y="809"/>
                    </a:lnTo>
                    <a:lnTo>
                      <a:pt x="916" y="807"/>
                    </a:lnTo>
                    <a:lnTo>
                      <a:pt x="919" y="806"/>
                    </a:lnTo>
                    <a:lnTo>
                      <a:pt x="922" y="809"/>
                    </a:lnTo>
                    <a:lnTo>
                      <a:pt x="922" y="809"/>
                    </a:lnTo>
                    <a:lnTo>
                      <a:pt x="926" y="816"/>
                    </a:lnTo>
                    <a:lnTo>
                      <a:pt x="928" y="817"/>
                    </a:lnTo>
                    <a:lnTo>
                      <a:pt x="929" y="817"/>
                    </a:lnTo>
                    <a:lnTo>
                      <a:pt x="929" y="817"/>
                    </a:lnTo>
                    <a:lnTo>
                      <a:pt x="934" y="816"/>
                    </a:lnTo>
                    <a:lnTo>
                      <a:pt x="941" y="813"/>
                    </a:lnTo>
                    <a:lnTo>
                      <a:pt x="950" y="807"/>
                    </a:lnTo>
                    <a:lnTo>
                      <a:pt x="967" y="817"/>
                    </a:lnTo>
                    <a:lnTo>
                      <a:pt x="995" y="804"/>
                    </a:lnTo>
                    <a:lnTo>
                      <a:pt x="995" y="804"/>
                    </a:lnTo>
                    <a:lnTo>
                      <a:pt x="1001" y="807"/>
                    </a:lnTo>
                    <a:lnTo>
                      <a:pt x="1005" y="807"/>
                    </a:lnTo>
                    <a:lnTo>
                      <a:pt x="1008" y="807"/>
                    </a:lnTo>
                    <a:lnTo>
                      <a:pt x="1011" y="806"/>
                    </a:lnTo>
                    <a:lnTo>
                      <a:pt x="1011" y="806"/>
                    </a:lnTo>
                    <a:lnTo>
                      <a:pt x="1022" y="800"/>
                    </a:lnTo>
                    <a:lnTo>
                      <a:pt x="1036" y="792"/>
                    </a:lnTo>
                    <a:lnTo>
                      <a:pt x="1050" y="786"/>
                    </a:lnTo>
                    <a:lnTo>
                      <a:pt x="1059" y="782"/>
                    </a:lnTo>
                    <a:lnTo>
                      <a:pt x="1059" y="782"/>
                    </a:lnTo>
                    <a:lnTo>
                      <a:pt x="1086" y="758"/>
                    </a:lnTo>
                    <a:lnTo>
                      <a:pt x="1086" y="758"/>
                    </a:lnTo>
                    <a:lnTo>
                      <a:pt x="1084" y="786"/>
                    </a:lnTo>
                    <a:lnTo>
                      <a:pt x="1086" y="812"/>
                    </a:lnTo>
                    <a:lnTo>
                      <a:pt x="1088" y="825"/>
                    </a:lnTo>
                    <a:lnTo>
                      <a:pt x="1090" y="838"/>
                    </a:lnTo>
                    <a:lnTo>
                      <a:pt x="1090" y="838"/>
                    </a:lnTo>
                    <a:lnTo>
                      <a:pt x="1093" y="849"/>
                    </a:lnTo>
                    <a:lnTo>
                      <a:pt x="1097" y="856"/>
                    </a:lnTo>
                    <a:lnTo>
                      <a:pt x="1102" y="868"/>
                    </a:lnTo>
                    <a:lnTo>
                      <a:pt x="1105" y="875"/>
                    </a:lnTo>
                    <a:lnTo>
                      <a:pt x="1106" y="884"/>
                    </a:lnTo>
                    <a:lnTo>
                      <a:pt x="1108" y="896"/>
                    </a:lnTo>
                    <a:lnTo>
                      <a:pt x="1108" y="913"/>
                    </a:lnTo>
                    <a:lnTo>
                      <a:pt x="1108" y="913"/>
                    </a:lnTo>
                    <a:lnTo>
                      <a:pt x="1106" y="942"/>
                    </a:lnTo>
                    <a:lnTo>
                      <a:pt x="1106" y="963"/>
                    </a:lnTo>
                    <a:lnTo>
                      <a:pt x="1105" y="972"/>
                    </a:lnTo>
                    <a:lnTo>
                      <a:pt x="1102" y="981"/>
                    </a:lnTo>
                    <a:lnTo>
                      <a:pt x="1091" y="1006"/>
                    </a:lnTo>
                    <a:lnTo>
                      <a:pt x="1091" y="1006"/>
                    </a:lnTo>
                    <a:lnTo>
                      <a:pt x="1084" y="1020"/>
                    </a:lnTo>
                    <a:lnTo>
                      <a:pt x="1075" y="1032"/>
                    </a:lnTo>
                    <a:lnTo>
                      <a:pt x="1066" y="1040"/>
                    </a:lnTo>
                    <a:lnTo>
                      <a:pt x="1059" y="1048"/>
                    </a:lnTo>
                    <a:lnTo>
                      <a:pt x="1050" y="1054"/>
                    </a:lnTo>
                    <a:lnTo>
                      <a:pt x="1042" y="1058"/>
                    </a:lnTo>
                    <a:lnTo>
                      <a:pt x="1035" y="1060"/>
                    </a:lnTo>
                    <a:lnTo>
                      <a:pt x="1029" y="1061"/>
                    </a:lnTo>
                    <a:lnTo>
                      <a:pt x="1029" y="1061"/>
                    </a:lnTo>
                    <a:lnTo>
                      <a:pt x="1019" y="1058"/>
                    </a:lnTo>
                    <a:lnTo>
                      <a:pt x="1011" y="1057"/>
                    </a:lnTo>
                    <a:lnTo>
                      <a:pt x="1007" y="1057"/>
                    </a:lnTo>
                    <a:lnTo>
                      <a:pt x="1002" y="1057"/>
                    </a:lnTo>
                    <a:lnTo>
                      <a:pt x="998" y="1060"/>
                    </a:lnTo>
                    <a:lnTo>
                      <a:pt x="992" y="1063"/>
                    </a:lnTo>
                    <a:lnTo>
                      <a:pt x="992" y="1063"/>
                    </a:lnTo>
                    <a:lnTo>
                      <a:pt x="987" y="1069"/>
                    </a:lnTo>
                    <a:lnTo>
                      <a:pt x="983" y="1076"/>
                    </a:lnTo>
                    <a:lnTo>
                      <a:pt x="977" y="1089"/>
                    </a:lnTo>
                    <a:lnTo>
                      <a:pt x="974" y="1100"/>
                    </a:lnTo>
                    <a:lnTo>
                      <a:pt x="974" y="1104"/>
                    </a:lnTo>
                    <a:lnTo>
                      <a:pt x="974" y="1104"/>
                    </a:lnTo>
                    <a:lnTo>
                      <a:pt x="972" y="1104"/>
                    </a:lnTo>
                    <a:lnTo>
                      <a:pt x="972" y="1103"/>
                    </a:lnTo>
                    <a:lnTo>
                      <a:pt x="971" y="1106"/>
                    </a:lnTo>
                    <a:lnTo>
                      <a:pt x="974" y="1115"/>
                    </a:lnTo>
                    <a:lnTo>
                      <a:pt x="974" y="1115"/>
                    </a:lnTo>
                    <a:lnTo>
                      <a:pt x="977" y="1124"/>
                    </a:lnTo>
                    <a:lnTo>
                      <a:pt x="977" y="1130"/>
                    </a:lnTo>
                    <a:lnTo>
                      <a:pt x="978" y="1131"/>
                    </a:lnTo>
                    <a:lnTo>
                      <a:pt x="980" y="1133"/>
                    </a:lnTo>
                    <a:lnTo>
                      <a:pt x="987" y="1136"/>
                    </a:lnTo>
                    <a:lnTo>
                      <a:pt x="987" y="1136"/>
                    </a:lnTo>
                    <a:lnTo>
                      <a:pt x="1004" y="1139"/>
                    </a:lnTo>
                    <a:lnTo>
                      <a:pt x="1014" y="1144"/>
                    </a:lnTo>
                    <a:lnTo>
                      <a:pt x="1014" y="1144"/>
                    </a:lnTo>
                    <a:lnTo>
                      <a:pt x="1019" y="1144"/>
                    </a:lnTo>
                    <a:lnTo>
                      <a:pt x="1025" y="1143"/>
                    </a:lnTo>
                    <a:lnTo>
                      <a:pt x="1035" y="1139"/>
                    </a:lnTo>
                    <a:lnTo>
                      <a:pt x="1051" y="1131"/>
                    </a:lnTo>
                    <a:lnTo>
                      <a:pt x="1051" y="1131"/>
                    </a:lnTo>
                    <a:lnTo>
                      <a:pt x="1060" y="1128"/>
                    </a:lnTo>
                    <a:lnTo>
                      <a:pt x="1068" y="1127"/>
                    </a:lnTo>
                    <a:lnTo>
                      <a:pt x="1075" y="1125"/>
                    </a:lnTo>
                    <a:lnTo>
                      <a:pt x="1080" y="1125"/>
                    </a:lnTo>
                    <a:lnTo>
                      <a:pt x="1083" y="1124"/>
                    </a:lnTo>
                    <a:lnTo>
                      <a:pt x="1091" y="1116"/>
                    </a:lnTo>
                    <a:lnTo>
                      <a:pt x="1091" y="1116"/>
                    </a:lnTo>
                    <a:lnTo>
                      <a:pt x="1099" y="1110"/>
                    </a:lnTo>
                    <a:lnTo>
                      <a:pt x="1105" y="1101"/>
                    </a:lnTo>
                    <a:lnTo>
                      <a:pt x="1118" y="1082"/>
                    </a:lnTo>
                    <a:lnTo>
                      <a:pt x="1139" y="1042"/>
                    </a:lnTo>
                    <a:lnTo>
                      <a:pt x="1139" y="1042"/>
                    </a:lnTo>
                    <a:lnTo>
                      <a:pt x="1145" y="1033"/>
                    </a:lnTo>
                    <a:lnTo>
                      <a:pt x="1152" y="1023"/>
                    </a:lnTo>
                    <a:lnTo>
                      <a:pt x="1172" y="997"/>
                    </a:lnTo>
                    <a:lnTo>
                      <a:pt x="1182" y="984"/>
                    </a:lnTo>
                    <a:lnTo>
                      <a:pt x="1190" y="971"/>
                    </a:lnTo>
                    <a:lnTo>
                      <a:pt x="1196" y="959"/>
                    </a:lnTo>
                    <a:lnTo>
                      <a:pt x="1199" y="947"/>
                    </a:lnTo>
                    <a:lnTo>
                      <a:pt x="1199" y="947"/>
                    </a:lnTo>
                    <a:lnTo>
                      <a:pt x="1200" y="926"/>
                    </a:lnTo>
                    <a:lnTo>
                      <a:pt x="1200" y="910"/>
                    </a:lnTo>
                    <a:lnTo>
                      <a:pt x="1200" y="877"/>
                    </a:lnTo>
                    <a:lnTo>
                      <a:pt x="1200" y="877"/>
                    </a:lnTo>
                    <a:lnTo>
                      <a:pt x="1200" y="861"/>
                    </a:lnTo>
                    <a:lnTo>
                      <a:pt x="1200" y="844"/>
                    </a:lnTo>
                    <a:lnTo>
                      <a:pt x="1202" y="825"/>
                    </a:lnTo>
                    <a:lnTo>
                      <a:pt x="1204" y="815"/>
                    </a:lnTo>
                    <a:lnTo>
                      <a:pt x="1209" y="801"/>
                    </a:lnTo>
                    <a:lnTo>
                      <a:pt x="1209" y="801"/>
                    </a:lnTo>
                    <a:lnTo>
                      <a:pt x="1213" y="786"/>
                    </a:lnTo>
                    <a:lnTo>
                      <a:pt x="1221" y="771"/>
                    </a:lnTo>
                    <a:lnTo>
                      <a:pt x="1237" y="743"/>
                    </a:lnTo>
                    <a:lnTo>
                      <a:pt x="1258" y="712"/>
                    </a:lnTo>
                    <a:lnTo>
                      <a:pt x="1258" y="712"/>
                    </a:lnTo>
                    <a:lnTo>
                      <a:pt x="1310" y="752"/>
                    </a:lnTo>
                    <a:lnTo>
                      <a:pt x="1361" y="788"/>
                    </a:lnTo>
                    <a:lnTo>
                      <a:pt x="1386" y="806"/>
                    </a:lnTo>
                    <a:lnTo>
                      <a:pt x="1410" y="820"/>
                    </a:lnTo>
                    <a:lnTo>
                      <a:pt x="1410" y="820"/>
                    </a:lnTo>
                    <a:lnTo>
                      <a:pt x="1431" y="835"/>
                    </a:lnTo>
                    <a:lnTo>
                      <a:pt x="1451" y="850"/>
                    </a:lnTo>
                    <a:lnTo>
                      <a:pt x="1469" y="867"/>
                    </a:lnTo>
                    <a:lnTo>
                      <a:pt x="1486" y="881"/>
                    </a:lnTo>
                    <a:lnTo>
                      <a:pt x="1497" y="898"/>
                    </a:lnTo>
                    <a:lnTo>
                      <a:pt x="1508" y="914"/>
                    </a:lnTo>
                    <a:lnTo>
                      <a:pt x="1514" y="930"/>
                    </a:lnTo>
                    <a:lnTo>
                      <a:pt x="1517" y="938"/>
                    </a:lnTo>
                    <a:lnTo>
                      <a:pt x="1517" y="947"/>
                    </a:lnTo>
                    <a:lnTo>
                      <a:pt x="1517" y="947"/>
                    </a:lnTo>
                    <a:lnTo>
                      <a:pt x="1517" y="960"/>
                    </a:lnTo>
                    <a:lnTo>
                      <a:pt x="1514" y="974"/>
                    </a:lnTo>
                    <a:lnTo>
                      <a:pt x="1509" y="984"/>
                    </a:lnTo>
                    <a:lnTo>
                      <a:pt x="1503" y="994"/>
                    </a:lnTo>
                    <a:lnTo>
                      <a:pt x="1494" y="1012"/>
                    </a:lnTo>
                    <a:lnTo>
                      <a:pt x="1491" y="1021"/>
                    </a:lnTo>
                    <a:lnTo>
                      <a:pt x="1491" y="1030"/>
                    </a:lnTo>
                    <a:lnTo>
                      <a:pt x="1491" y="1030"/>
                    </a:lnTo>
                    <a:lnTo>
                      <a:pt x="1496" y="1043"/>
                    </a:lnTo>
                    <a:lnTo>
                      <a:pt x="1500" y="1054"/>
                    </a:lnTo>
                    <a:lnTo>
                      <a:pt x="1509" y="1067"/>
                    </a:lnTo>
                    <a:lnTo>
                      <a:pt x="1509" y="1067"/>
                    </a:lnTo>
                    <a:lnTo>
                      <a:pt x="1512" y="1072"/>
                    </a:lnTo>
                    <a:lnTo>
                      <a:pt x="1515" y="1075"/>
                    </a:lnTo>
                    <a:lnTo>
                      <a:pt x="1521" y="1081"/>
                    </a:lnTo>
                    <a:lnTo>
                      <a:pt x="1521" y="1081"/>
                    </a:lnTo>
                    <a:lnTo>
                      <a:pt x="1529" y="1085"/>
                    </a:lnTo>
                    <a:lnTo>
                      <a:pt x="1539" y="1089"/>
                    </a:lnTo>
                    <a:lnTo>
                      <a:pt x="1545" y="1091"/>
                    </a:lnTo>
                    <a:lnTo>
                      <a:pt x="1551" y="1089"/>
                    </a:lnTo>
                    <a:lnTo>
                      <a:pt x="1555" y="1087"/>
                    </a:lnTo>
                    <a:lnTo>
                      <a:pt x="1560" y="1082"/>
                    </a:lnTo>
                    <a:lnTo>
                      <a:pt x="1560" y="1082"/>
                    </a:lnTo>
                    <a:lnTo>
                      <a:pt x="1567" y="1064"/>
                    </a:lnTo>
                    <a:lnTo>
                      <a:pt x="1569" y="1061"/>
                    </a:lnTo>
                    <a:lnTo>
                      <a:pt x="1569" y="1061"/>
                    </a:lnTo>
                    <a:lnTo>
                      <a:pt x="1579" y="1058"/>
                    </a:lnTo>
                    <a:lnTo>
                      <a:pt x="1585" y="1055"/>
                    </a:lnTo>
                    <a:lnTo>
                      <a:pt x="1590" y="1052"/>
                    </a:lnTo>
                    <a:lnTo>
                      <a:pt x="1590" y="1052"/>
                    </a:lnTo>
                    <a:lnTo>
                      <a:pt x="1591" y="1046"/>
                    </a:lnTo>
                    <a:lnTo>
                      <a:pt x="1590" y="1033"/>
                    </a:lnTo>
                    <a:lnTo>
                      <a:pt x="1585" y="991"/>
                    </a:lnTo>
                    <a:lnTo>
                      <a:pt x="1581" y="942"/>
                    </a:lnTo>
                    <a:lnTo>
                      <a:pt x="1579" y="901"/>
                    </a:lnTo>
                    <a:lnTo>
                      <a:pt x="1579" y="901"/>
                    </a:lnTo>
                    <a:lnTo>
                      <a:pt x="1581" y="871"/>
                    </a:lnTo>
                    <a:lnTo>
                      <a:pt x="1582" y="844"/>
                    </a:lnTo>
                    <a:lnTo>
                      <a:pt x="1582" y="834"/>
                    </a:lnTo>
                    <a:lnTo>
                      <a:pt x="1582" y="825"/>
                    </a:lnTo>
                    <a:lnTo>
                      <a:pt x="1581" y="816"/>
                    </a:lnTo>
                    <a:lnTo>
                      <a:pt x="1576" y="810"/>
                    </a:lnTo>
                    <a:lnTo>
                      <a:pt x="1576" y="810"/>
                    </a:lnTo>
                    <a:lnTo>
                      <a:pt x="1572" y="806"/>
                    </a:lnTo>
                    <a:lnTo>
                      <a:pt x="1569" y="803"/>
                    </a:lnTo>
                    <a:lnTo>
                      <a:pt x="1561" y="800"/>
                    </a:lnTo>
                    <a:lnTo>
                      <a:pt x="1558" y="798"/>
                    </a:lnTo>
                    <a:lnTo>
                      <a:pt x="1552" y="794"/>
                    </a:lnTo>
                    <a:lnTo>
                      <a:pt x="1547" y="786"/>
                    </a:lnTo>
                    <a:lnTo>
                      <a:pt x="1538" y="774"/>
                    </a:lnTo>
                    <a:lnTo>
                      <a:pt x="1538" y="774"/>
                    </a:lnTo>
                    <a:lnTo>
                      <a:pt x="1529" y="760"/>
                    </a:lnTo>
                    <a:lnTo>
                      <a:pt x="1521" y="745"/>
                    </a:lnTo>
                    <a:lnTo>
                      <a:pt x="1515" y="728"/>
                    </a:lnTo>
                    <a:lnTo>
                      <a:pt x="1509" y="710"/>
                    </a:lnTo>
                    <a:lnTo>
                      <a:pt x="1505" y="691"/>
                    </a:lnTo>
                    <a:lnTo>
                      <a:pt x="1500" y="667"/>
                    </a:lnTo>
                    <a:lnTo>
                      <a:pt x="1499" y="641"/>
                    </a:lnTo>
                    <a:lnTo>
                      <a:pt x="1497" y="611"/>
                    </a:lnTo>
                    <a:lnTo>
                      <a:pt x="1497" y="611"/>
                    </a:lnTo>
                    <a:lnTo>
                      <a:pt x="1496" y="534"/>
                    </a:lnTo>
                    <a:lnTo>
                      <a:pt x="1494" y="510"/>
                    </a:lnTo>
                    <a:lnTo>
                      <a:pt x="1494" y="510"/>
                    </a:lnTo>
                    <a:lnTo>
                      <a:pt x="1493" y="501"/>
                    </a:lnTo>
                    <a:lnTo>
                      <a:pt x="1489" y="489"/>
                    </a:lnTo>
                    <a:lnTo>
                      <a:pt x="1475" y="458"/>
                    </a:lnTo>
                    <a:lnTo>
                      <a:pt x="1460" y="428"/>
                    </a:lnTo>
                    <a:lnTo>
                      <a:pt x="1456" y="416"/>
                    </a:lnTo>
                    <a:lnTo>
                      <a:pt x="1454" y="407"/>
                    </a:lnTo>
                    <a:lnTo>
                      <a:pt x="1454" y="407"/>
                    </a:lnTo>
                    <a:lnTo>
                      <a:pt x="1456" y="398"/>
                    </a:lnTo>
                    <a:lnTo>
                      <a:pt x="1462" y="385"/>
                    </a:lnTo>
                    <a:lnTo>
                      <a:pt x="1472" y="367"/>
                    </a:lnTo>
                    <a:lnTo>
                      <a:pt x="1486" y="346"/>
                    </a:lnTo>
                    <a:lnTo>
                      <a:pt x="1503" y="325"/>
                    </a:lnTo>
                    <a:lnTo>
                      <a:pt x="1524" y="303"/>
                    </a:lnTo>
                    <a:lnTo>
                      <a:pt x="1536" y="293"/>
                    </a:lnTo>
                    <a:lnTo>
                      <a:pt x="1549" y="284"/>
                    </a:lnTo>
                    <a:lnTo>
                      <a:pt x="1563" y="273"/>
                    </a:lnTo>
                    <a:lnTo>
                      <a:pt x="1576" y="265"/>
                    </a:lnTo>
                    <a:lnTo>
                      <a:pt x="1576" y="265"/>
                    </a:lnTo>
                    <a:lnTo>
                      <a:pt x="1590" y="257"/>
                    </a:lnTo>
                    <a:lnTo>
                      <a:pt x="1603" y="247"/>
                    </a:lnTo>
                    <a:lnTo>
                      <a:pt x="1615" y="236"/>
                    </a:lnTo>
                    <a:lnTo>
                      <a:pt x="1627" y="226"/>
                    </a:lnTo>
                    <a:lnTo>
                      <a:pt x="1648" y="202"/>
                    </a:lnTo>
                    <a:lnTo>
                      <a:pt x="1664" y="180"/>
                    </a:lnTo>
                    <a:lnTo>
                      <a:pt x="1677" y="156"/>
                    </a:lnTo>
                    <a:lnTo>
                      <a:pt x="1689" y="135"/>
                    </a:lnTo>
                    <a:lnTo>
                      <a:pt x="1697" y="116"/>
                    </a:lnTo>
                    <a:lnTo>
                      <a:pt x="1703" y="101"/>
                    </a:lnTo>
                    <a:lnTo>
                      <a:pt x="1703" y="101"/>
                    </a:lnTo>
                    <a:lnTo>
                      <a:pt x="1709" y="82"/>
                    </a:lnTo>
                    <a:lnTo>
                      <a:pt x="1712" y="67"/>
                    </a:lnTo>
                    <a:lnTo>
                      <a:pt x="1713" y="53"/>
                    </a:lnTo>
                    <a:lnTo>
                      <a:pt x="1713" y="37"/>
                    </a:lnTo>
                    <a:lnTo>
                      <a:pt x="1713" y="37"/>
                    </a:lnTo>
                    <a:lnTo>
                      <a:pt x="1710" y="27"/>
                    </a:lnTo>
                    <a:lnTo>
                      <a:pt x="1706" y="18"/>
                    </a:lnTo>
                    <a:lnTo>
                      <a:pt x="1700" y="10"/>
                    </a:lnTo>
                    <a:lnTo>
                      <a:pt x="1692" y="4"/>
                    </a:lnTo>
                    <a:lnTo>
                      <a:pt x="1685" y="1"/>
                    </a:lnTo>
                    <a:lnTo>
                      <a:pt x="1679" y="0"/>
                    </a:lnTo>
                    <a:lnTo>
                      <a:pt x="1674" y="1"/>
                    </a:lnTo>
                    <a:lnTo>
                      <a:pt x="1673" y="3"/>
                    </a:lnTo>
                    <a:lnTo>
                      <a:pt x="1673" y="4"/>
                    </a:lnTo>
                    <a:lnTo>
                      <a:pt x="1673" y="4"/>
                    </a:lnTo>
                    <a:lnTo>
                      <a:pt x="1676" y="18"/>
                    </a:lnTo>
                    <a:lnTo>
                      <a:pt x="1680" y="40"/>
                    </a:lnTo>
                    <a:lnTo>
                      <a:pt x="1682" y="52"/>
                    </a:lnTo>
                    <a:lnTo>
                      <a:pt x="1682" y="64"/>
                    </a:lnTo>
                    <a:lnTo>
                      <a:pt x="1679" y="77"/>
                    </a:lnTo>
                    <a:lnTo>
                      <a:pt x="1674" y="89"/>
                    </a:lnTo>
                    <a:lnTo>
                      <a:pt x="1674" y="89"/>
                    </a:lnTo>
                    <a:lnTo>
                      <a:pt x="1665" y="103"/>
                    </a:lnTo>
                    <a:lnTo>
                      <a:pt x="1652" y="122"/>
                    </a:lnTo>
                    <a:lnTo>
                      <a:pt x="1634" y="143"/>
                    </a:lnTo>
                    <a:lnTo>
                      <a:pt x="1615" y="163"/>
                    </a:lnTo>
                    <a:lnTo>
                      <a:pt x="1594" y="186"/>
                    </a:lnTo>
                    <a:lnTo>
                      <a:pt x="1573" y="205"/>
                    </a:lnTo>
                    <a:lnTo>
                      <a:pt x="1555" y="220"/>
                    </a:lnTo>
                    <a:lnTo>
                      <a:pt x="1539" y="232"/>
                    </a:lnTo>
                    <a:lnTo>
                      <a:pt x="1539" y="232"/>
                    </a:lnTo>
                    <a:lnTo>
                      <a:pt x="1511" y="247"/>
                    </a:lnTo>
                    <a:lnTo>
                      <a:pt x="1481" y="262"/>
                    </a:lnTo>
                    <a:lnTo>
                      <a:pt x="1456" y="276"/>
                    </a:lnTo>
                    <a:lnTo>
                      <a:pt x="1445" y="282"/>
                    </a:lnTo>
                    <a:lnTo>
                      <a:pt x="1438" y="290"/>
                    </a:lnTo>
                    <a:lnTo>
                      <a:pt x="1438" y="290"/>
                    </a:lnTo>
                    <a:lnTo>
                      <a:pt x="1435" y="296"/>
                    </a:lnTo>
                    <a:lnTo>
                      <a:pt x="1433" y="303"/>
                    </a:lnTo>
                    <a:lnTo>
                      <a:pt x="1432" y="309"/>
                    </a:lnTo>
                    <a:lnTo>
                      <a:pt x="1431" y="317"/>
                    </a:lnTo>
                    <a:lnTo>
                      <a:pt x="1426" y="321"/>
                    </a:lnTo>
                    <a:lnTo>
                      <a:pt x="1419" y="325"/>
                    </a:lnTo>
                    <a:lnTo>
                      <a:pt x="1405" y="328"/>
                    </a:lnTo>
                    <a:lnTo>
                      <a:pt x="1387" y="330"/>
                    </a:lnTo>
                    <a:lnTo>
                      <a:pt x="1387" y="330"/>
                    </a:lnTo>
                    <a:lnTo>
                      <a:pt x="1365" y="328"/>
                    </a:lnTo>
                    <a:lnTo>
                      <a:pt x="1344" y="327"/>
                    </a:lnTo>
                    <a:lnTo>
                      <a:pt x="1306" y="320"/>
                    </a:lnTo>
                    <a:lnTo>
                      <a:pt x="1268" y="312"/>
                    </a:lnTo>
                    <a:lnTo>
                      <a:pt x="1248" y="309"/>
                    </a:lnTo>
                    <a:lnTo>
                      <a:pt x="1227" y="309"/>
                    </a:lnTo>
                    <a:lnTo>
                      <a:pt x="1227" y="309"/>
                    </a:lnTo>
                    <a:lnTo>
                      <a:pt x="1197" y="311"/>
                    </a:lnTo>
                    <a:lnTo>
                      <a:pt x="1154" y="312"/>
                    </a:lnTo>
                    <a:lnTo>
                      <a:pt x="1045" y="321"/>
                    </a:lnTo>
                    <a:lnTo>
                      <a:pt x="937" y="328"/>
                    </a:lnTo>
                    <a:lnTo>
                      <a:pt x="892" y="331"/>
                    </a:lnTo>
                    <a:lnTo>
                      <a:pt x="859" y="333"/>
                    </a:lnTo>
                    <a:lnTo>
                      <a:pt x="859" y="333"/>
                    </a:lnTo>
                    <a:lnTo>
                      <a:pt x="839" y="333"/>
                    </a:lnTo>
                    <a:lnTo>
                      <a:pt x="824" y="334"/>
                    </a:lnTo>
                    <a:lnTo>
                      <a:pt x="810" y="336"/>
                    </a:lnTo>
                    <a:lnTo>
                      <a:pt x="797" y="337"/>
                    </a:lnTo>
                    <a:lnTo>
                      <a:pt x="779" y="336"/>
                    </a:lnTo>
                    <a:lnTo>
                      <a:pt x="754" y="333"/>
                    </a:lnTo>
                    <a:lnTo>
                      <a:pt x="720" y="327"/>
                    </a:lnTo>
                    <a:lnTo>
                      <a:pt x="674" y="317"/>
                    </a:lnTo>
                    <a:lnTo>
                      <a:pt x="674" y="317"/>
                    </a:lnTo>
                    <a:lnTo>
                      <a:pt x="622" y="305"/>
                    </a:lnTo>
                    <a:lnTo>
                      <a:pt x="572" y="294"/>
                    </a:lnTo>
                    <a:lnTo>
                      <a:pt x="489" y="279"/>
                    </a:lnTo>
                    <a:lnTo>
                      <a:pt x="397" y="265"/>
                    </a:lnTo>
                    <a:lnTo>
                      <a:pt x="397" y="265"/>
                    </a:lnTo>
                    <a:lnTo>
                      <a:pt x="375" y="263"/>
                    </a:lnTo>
                    <a:lnTo>
                      <a:pt x="348" y="262"/>
                    </a:lnTo>
                    <a:lnTo>
                      <a:pt x="315" y="263"/>
                    </a:lnTo>
                    <a:lnTo>
                      <a:pt x="315" y="263"/>
                    </a:lnTo>
                    <a:lnTo>
                      <a:pt x="318" y="256"/>
                    </a:lnTo>
                    <a:lnTo>
                      <a:pt x="321" y="248"/>
                    </a:lnTo>
                    <a:lnTo>
                      <a:pt x="323" y="241"/>
                    </a:lnTo>
                    <a:lnTo>
                      <a:pt x="324" y="230"/>
                    </a:lnTo>
                    <a:lnTo>
                      <a:pt x="321" y="221"/>
                    </a:lnTo>
                    <a:lnTo>
                      <a:pt x="318" y="217"/>
                    </a:lnTo>
                    <a:lnTo>
                      <a:pt x="314" y="213"/>
                    </a:lnTo>
                    <a:lnTo>
                      <a:pt x="309" y="208"/>
                    </a:lnTo>
                    <a:lnTo>
                      <a:pt x="303" y="205"/>
                    </a:lnTo>
                    <a:lnTo>
                      <a:pt x="303" y="205"/>
                    </a:lnTo>
                    <a:lnTo>
                      <a:pt x="296" y="202"/>
                    </a:lnTo>
                    <a:lnTo>
                      <a:pt x="290" y="201"/>
                    </a:lnTo>
                    <a:lnTo>
                      <a:pt x="282" y="202"/>
                    </a:lnTo>
                    <a:lnTo>
                      <a:pt x="277" y="204"/>
                    </a:lnTo>
                    <a:lnTo>
                      <a:pt x="272" y="207"/>
                    </a:lnTo>
                    <a:lnTo>
                      <a:pt x="266" y="210"/>
                    </a:lnTo>
                    <a:lnTo>
                      <a:pt x="256" y="220"/>
                    </a:lnTo>
                    <a:lnTo>
                      <a:pt x="248" y="232"/>
                    </a:lnTo>
                    <a:lnTo>
                      <a:pt x="239" y="245"/>
                    </a:lnTo>
                    <a:lnTo>
                      <a:pt x="227" y="268"/>
                    </a:lnTo>
                    <a:lnTo>
                      <a:pt x="227" y="268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985" name="Freeform 8">
              <a:extLst>
                <a:ext uri="{FF2B5EF4-FFF2-40B4-BE49-F238E27FC236}">
                  <a16:creationId xmlns:a16="http://schemas.microsoft.com/office/drawing/2014/main" id="{10228DD8-F53D-4869-A9BC-1CA80D39A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9220" y="5596909"/>
              <a:ext cx="1414779" cy="739759"/>
            </a:xfrm>
            <a:custGeom>
              <a:avLst/>
              <a:gdLst>
                <a:gd name="T0" fmla="*/ 158 w 1945"/>
                <a:gd name="T1" fmla="*/ 402 h 1017"/>
                <a:gd name="T2" fmla="*/ 24 w 1945"/>
                <a:gd name="T3" fmla="*/ 508 h 1017"/>
                <a:gd name="T4" fmla="*/ 4 w 1945"/>
                <a:gd name="T5" fmla="*/ 581 h 1017"/>
                <a:gd name="T6" fmla="*/ 0 w 1945"/>
                <a:gd name="T7" fmla="*/ 729 h 1017"/>
                <a:gd name="T8" fmla="*/ 14 w 1945"/>
                <a:gd name="T9" fmla="*/ 798 h 1017"/>
                <a:gd name="T10" fmla="*/ 80 w 1945"/>
                <a:gd name="T11" fmla="*/ 819 h 1017"/>
                <a:gd name="T12" fmla="*/ 124 w 1945"/>
                <a:gd name="T13" fmla="*/ 868 h 1017"/>
                <a:gd name="T14" fmla="*/ 177 w 1945"/>
                <a:gd name="T15" fmla="*/ 906 h 1017"/>
                <a:gd name="T16" fmla="*/ 233 w 1945"/>
                <a:gd name="T17" fmla="*/ 914 h 1017"/>
                <a:gd name="T18" fmla="*/ 283 w 1945"/>
                <a:gd name="T19" fmla="*/ 899 h 1017"/>
                <a:gd name="T20" fmla="*/ 312 w 1945"/>
                <a:gd name="T21" fmla="*/ 868 h 1017"/>
                <a:gd name="T22" fmla="*/ 374 w 1945"/>
                <a:gd name="T23" fmla="*/ 878 h 1017"/>
                <a:gd name="T24" fmla="*/ 403 w 1945"/>
                <a:gd name="T25" fmla="*/ 876 h 1017"/>
                <a:gd name="T26" fmla="*/ 432 w 1945"/>
                <a:gd name="T27" fmla="*/ 882 h 1017"/>
                <a:gd name="T28" fmla="*/ 475 w 1945"/>
                <a:gd name="T29" fmla="*/ 958 h 1017"/>
                <a:gd name="T30" fmla="*/ 557 w 1945"/>
                <a:gd name="T31" fmla="*/ 1011 h 1017"/>
                <a:gd name="T32" fmla="*/ 631 w 1945"/>
                <a:gd name="T33" fmla="*/ 1015 h 1017"/>
                <a:gd name="T34" fmla="*/ 718 w 1945"/>
                <a:gd name="T35" fmla="*/ 977 h 1017"/>
                <a:gd name="T36" fmla="*/ 759 w 1945"/>
                <a:gd name="T37" fmla="*/ 910 h 1017"/>
                <a:gd name="T38" fmla="*/ 1623 w 1945"/>
                <a:gd name="T39" fmla="*/ 827 h 1017"/>
                <a:gd name="T40" fmla="*/ 1670 w 1945"/>
                <a:gd name="T41" fmla="*/ 899 h 1017"/>
                <a:gd name="T42" fmla="*/ 1719 w 1945"/>
                <a:gd name="T43" fmla="*/ 924 h 1017"/>
                <a:gd name="T44" fmla="*/ 1806 w 1945"/>
                <a:gd name="T45" fmla="*/ 920 h 1017"/>
                <a:gd name="T46" fmla="*/ 1841 w 1945"/>
                <a:gd name="T47" fmla="*/ 897 h 1017"/>
                <a:gd name="T48" fmla="*/ 1883 w 1945"/>
                <a:gd name="T49" fmla="*/ 817 h 1017"/>
                <a:gd name="T50" fmla="*/ 1909 w 1945"/>
                <a:gd name="T51" fmla="*/ 746 h 1017"/>
                <a:gd name="T52" fmla="*/ 1935 w 1945"/>
                <a:gd name="T53" fmla="*/ 661 h 1017"/>
                <a:gd name="T54" fmla="*/ 1944 w 1945"/>
                <a:gd name="T55" fmla="*/ 563 h 1017"/>
                <a:gd name="T56" fmla="*/ 1909 w 1945"/>
                <a:gd name="T57" fmla="*/ 382 h 1017"/>
                <a:gd name="T58" fmla="*/ 1865 w 1945"/>
                <a:gd name="T59" fmla="*/ 211 h 1017"/>
                <a:gd name="T60" fmla="*/ 1786 w 1945"/>
                <a:gd name="T61" fmla="*/ 91 h 1017"/>
                <a:gd name="T62" fmla="*/ 1739 w 1945"/>
                <a:gd name="T63" fmla="*/ 63 h 1017"/>
                <a:gd name="T64" fmla="*/ 1441 w 1945"/>
                <a:gd name="T65" fmla="*/ 15 h 1017"/>
                <a:gd name="T66" fmla="*/ 1136 w 1945"/>
                <a:gd name="T67" fmla="*/ 0 h 1017"/>
                <a:gd name="T68" fmla="*/ 912 w 1945"/>
                <a:gd name="T69" fmla="*/ 17 h 1017"/>
                <a:gd name="T70" fmla="*/ 680 w 1945"/>
                <a:gd name="T71" fmla="*/ 70 h 1017"/>
                <a:gd name="T72" fmla="*/ 1314 w 1945"/>
                <a:gd name="T73" fmla="*/ 100 h 1017"/>
                <a:gd name="T74" fmla="*/ 1702 w 1945"/>
                <a:gd name="T75" fmla="*/ 115 h 1017"/>
                <a:gd name="T76" fmla="*/ 1772 w 1945"/>
                <a:gd name="T77" fmla="*/ 131 h 1017"/>
                <a:gd name="T78" fmla="*/ 1812 w 1945"/>
                <a:gd name="T79" fmla="*/ 225 h 1017"/>
                <a:gd name="T80" fmla="*/ 1814 w 1945"/>
                <a:gd name="T81" fmla="*/ 271 h 1017"/>
                <a:gd name="T82" fmla="*/ 1772 w 1945"/>
                <a:gd name="T83" fmla="*/ 302 h 1017"/>
                <a:gd name="T84" fmla="*/ 1365 w 1945"/>
                <a:gd name="T85" fmla="*/ 317 h 1017"/>
                <a:gd name="T86" fmla="*/ 1070 w 1945"/>
                <a:gd name="T87" fmla="*/ 288 h 1017"/>
                <a:gd name="T88" fmla="*/ 1065 w 1945"/>
                <a:gd name="T89" fmla="*/ 257 h 1017"/>
                <a:gd name="T90" fmla="*/ 1004 w 1945"/>
                <a:gd name="T91" fmla="*/ 241 h 1017"/>
                <a:gd name="T92" fmla="*/ 1112 w 1945"/>
                <a:gd name="T93" fmla="*/ 98 h 1017"/>
                <a:gd name="T94" fmla="*/ 800 w 1945"/>
                <a:gd name="T95" fmla="*/ 187 h 1017"/>
                <a:gd name="T96" fmla="*/ 304 w 1945"/>
                <a:gd name="T97" fmla="*/ 326 h 1017"/>
                <a:gd name="T98" fmla="*/ 568 w 1945"/>
                <a:gd name="T99" fmla="*/ 149 h 1017"/>
                <a:gd name="T100" fmla="*/ 713 w 1945"/>
                <a:gd name="T101" fmla="*/ 74 h 1017"/>
                <a:gd name="T102" fmla="*/ 839 w 1945"/>
                <a:gd name="T103" fmla="*/ 66 h 1017"/>
                <a:gd name="T104" fmla="*/ 344 w 1945"/>
                <a:gd name="T105" fmla="*/ 466 h 1017"/>
                <a:gd name="T106" fmla="*/ 430 w 1945"/>
                <a:gd name="T107" fmla="*/ 469 h 1017"/>
                <a:gd name="T108" fmla="*/ 461 w 1945"/>
                <a:gd name="T109" fmla="*/ 541 h 1017"/>
                <a:gd name="T110" fmla="*/ 392 w 1945"/>
                <a:gd name="T111" fmla="*/ 556 h 1017"/>
                <a:gd name="T112" fmla="*/ 257 w 1945"/>
                <a:gd name="T113" fmla="*/ 557 h 1017"/>
                <a:gd name="T114" fmla="*/ 252 w 1945"/>
                <a:gd name="T115" fmla="*/ 543 h 1017"/>
                <a:gd name="T116" fmla="*/ 321 w 1945"/>
                <a:gd name="T117" fmla="*/ 482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5" h="1017">
                  <a:moveTo>
                    <a:pt x="680" y="70"/>
                  </a:moveTo>
                  <a:lnTo>
                    <a:pt x="276" y="322"/>
                  </a:lnTo>
                  <a:lnTo>
                    <a:pt x="276" y="322"/>
                  </a:lnTo>
                  <a:lnTo>
                    <a:pt x="239" y="345"/>
                  </a:lnTo>
                  <a:lnTo>
                    <a:pt x="158" y="402"/>
                  </a:lnTo>
                  <a:lnTo>
                    <a:pt x="113" y="432"/>
                  </a:lnTo>
                  <a:lnTo>
                    <a:pt x="72" y="463"/>
                  </a:lnTo>
                  <a:lnTo>
                    <a:pt x="41" y="490"/>
                  </a:lnTo>
                  <a:lnTo>
                    <a:pt x="30" y="500"/>
                  </a:lnTo>
                  <a:lnTo>
                    <a:pt x="24" y="508"/>
                  </a:lnTo>
                  <a:lnTo>
                    <a:pt x="24" y="508"/>
                  </a:lnTo>
                  <a:lnTo>
                    <a:pt x="17" y="524"/>
                  </a:lnTo>
                  <a:lnTo>
                    <a:pt x="11" y="542"/>
                  </a:lnTo>
                  <a:lnTo>
                    <a:pt x="7" y="562"/>
                  </a:lnTo>
                  <a:lnTo>
                    <a:pt x="4" y="581"/>
                  </a:lnTo>
                  <a:lnTo>
                    <a:pt x="2" y="619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0" y="682"/>
                  </a:lnTo>
                  <a:lnTo>
                    <a:pt x="0" y="729"/>
                  </a:lnTo>
                  <a:lnTo>
                    <a:pt x="2" y="753"/>
                  </a:lnTo>
                  <a:lnTo>
                    <a:pt x="4" y="772"/>
                  </a:lnTo>
                  <a:lnTo>
                    <a:pt x="9" y="788"/>
                  </a:lnTo>
                  <a:lnTo>
                    <a:pt x="11" y="793"/>
                  </a:lnTo>
                  <a:lnTo>
                    <a:pt x="14" y="798"/>
                  </a:lnTo>
                  <a:lnTo>
                    <a:pt x="14" y="798"/>
                  </a:lnTo>
                  <a:lnTo>
                    <a:pt x="23" y="802"/>
                  </a:lnTo>
                  <a:lnTo>
                    <a:pt x="34" y="807"/>
                  </a:lnTo>
                  <a:lnTo>
                    <a:pt x="59" y="814"/>
                  </a:lnTo>
                  <a:lnTo>
                    <a:pt x="80" y="819"/>
                  </a:lnTo>
                  <a:lnTo>
                    <a:pt x="89" y="821"/>
                  </a:lnTo>
                  <a:lnTo>
                    <a:pt x="89" y="821"/>
                  </a:lnTo>
                  <a:lnTo>
                    <a:pt x="98" y="836"/>
                  </a:lnTo>
                  <a:lnTo>
                    <a:pt x="108" y="851"/>
                  </a:lnTo>
                  <a:lnTo>
                    <a:pt x="124" y="868"/>
                  </a:lnTo>
                  <a:lnTo>
                    <a:pt x="132" y="876"/>
                  </a:lnTo>
                  <a:lnTo>
                    <a:pt x="142" y="885"/>
                  </a:lnTo>
                  <a:lnTo>
                    <a:pt x="153" y="893"/>
                  </a:lnTo>
                  <a:lnTo>
                    <a:pt x="165" y="900"/>
                  </a:lnTo>
                  <a:lnTo>
                    <a:pt x="177" y="906"/>
                  </a:lnTo>
                  <a:lnTo>
                    <a:pt x="190" y="910"/>
                  </a:lnTo>
                  <a:lnTo>
                    <a:pt x="204" y="913"/>
                  </a:lnTo>
                  <a:lnTo>
                    <a:pt x="219" y="914"/>
                  </a:lnTo>
                  <a:lnTo>
                    <a:pt x="219" y="914"/>
                  </a:lnTo>
                  <a:lnTo>
                    <a:pt x="233" y="914"/>
                  </a:lnTo>
                  <a:lnTo>
                    <a:pt x="246" y="911"/>
                  </a:lnTo>
                  <a:lnTo>
                    <a:pt x="257" y="910"/>
                  </a:lnTo>
                  <a:lnTo>
                    <a:pt x="267" y="907"/>
                  </a:lnTo>
                  <a:lnTo>
                    <a:pt x="276" y="903"/>
                  </a:lnTo>
                  <a:lnTo>
                    <a:pt x="283" y="899"/>
                  </a:lnTo>
                  <a:lnTo>
                    <a:pt x="294" y="890"/>
                  </a:lnTo>
                  <a:lnTo>
                    <a:pt x="301" y="882"/>
                  </a:lnTo>
                  <a:lnTo>
                    <a:pt x="306" y="875"/>
                  </a:lnTo>
                  <a:lnTo>
                    <a:pt x="309" y="869"/>
                  </a:lnTo>
                  <a:lnTo>
                    <a:pt x="312" y="868"/>
                  </a:lnTo>
                  <a:lnTo>
                    <a:pt x="312" y="868"/>
                  </a:lnTo>
                  <a:lnTo>
                    <a:pt x="325" y="869"/>
                  </a:lnTo>
                  <a:lnTo>
                    <a:pt x="347" y="873"/>
                  </a:lnTo>
                  <a:lnTo>
                    <a:pt x="367" y="878"/>
                  </a:lnTo>
                  <a:lnTo>
                    <a:pt x="374" y="878"/>
                  </a:lnTo>
                  <a:lnTo>
                    <a:pt x="377" y="876"/>
                  </a:lnTo>
                  <a:lnTo>
                    <a:pt x="377" y="876"/>
                  </a:lnTo>
                  <a:lnTo>
                    <a:pt x="380" y="876"/>
                  </a:lnTo>
                  <a:lnTo>
                    <a:pt x="387" y="875"/>
                  </a:lnTo>
                  <a:lnTo>
                    <a:pt x="403" y="876"/>
                  </a:lnTo>
                  <a:lnTo>
                    <a:pt x="420" y="878"/>
                  </a:lnTo>
                  <a:lnTo>
                    <a:pt x="426" y="878"/>
                  </a:lnTo>
                  <a:lnTo>
                    <a:pt x="429" y="876"/>
                  </a:lnTo>
                  <a:lnTo>
                    <a:pt x="429" y="876"/>
                  </a:lnTo>
                  <a:lnTo>
                    <a:pt x="432" y="882"/>
                  </a:lnTo>
                  <a:lnTo>
                    <a:pt x="437" y="897"/>
                  </a:lnTo>
                  <a:lnTo>
                    <a:pt x="448" y="918"/>
                  </a:lnTo>
                  <a:lnTo>
                    <a:pt x="455" y="932"/>
                  </a:lnTo>
                  <a:lnTo>
                    <a:pt x="465" y="945"/>
                  </a:lnTo>
                  <a:lnTo>
                    <a:pt x="475" y="958"/>
                  </a:lnTo>
                  <a:lnTo>
                    <a:pt x="488" y="972"/>
                  </a:lnTo>
                  <a:lnTo>
                    <a:pt x="502" y="983"/>
                  </a:lnTo>
                  <a:lnTo>
                    <a:pt x="519" y="994"/>
                  </a:lnTo>
                  <a:lnTo>
                    <a:pt x="537" y="1004"/>
                  </a:lnTo>
                  <a:lnTo>
                    <a:pt x="557" y="1011"/>
                  </a:lnTo>
                  <a:lnTo>
                    <a:pt x="581" y="1015"/>
                  </a:lnTo>
                  <a:lnTo>
                    <a:pt x="592" y="1017"/>
                  </a:lnTo>
                  <a:lnTo>
                    <a:pt x="606" y="1017"/>
                  </a:lnTo>
                  <a:lnTo>
                    <a:pt x="606" y="1017"/>
                  </a:lnTo>
                  <a:lnTo>
                    <a:pt x="631" y="1015"/>
                  </a:lnTo>
                  <a:lnTo>
                    <a:pt x="652" y="1011"/>
                  </a:lnTo>
                  <a:lnTo>
                    <a:pt x="673" y="1005"/>
                  </a:lnTo>
                  <a:lnTo>
                    <a:pt x="690" y="997"/>
                  </a:lnTo>
                  <a:lnTo>
                    <a:pt x="704" y="987"/>
                  </a:lnTo>
                  <a:lnTo>
                    <a:pt x="718" y="977"/>
                  </a:lnTo>
                  <a:lnTo>
                    <a:pt x="728" y="966"/>
                  </a:lnTo>
                  <a:lnTo>
                    <a:pt x="738" y="953"/>
                  </a:lnTo>
                  <a:lnTo>
                    <a:pt x="745" y="942"/>
                  </a:lnTo>
                  <a:lnTo>
                    <a:pt x="751" y="931"/>
                  </a:lnTo>
                  <a:lnTo>
                    <a:pt x="759" y="910"/>
                  </a:lnTo>
                  <a:lnTo>
                    <a:pt x="763" y="896"/>
                  </a:lnTo>
                  <a:lnTo>
                    <a:pt x="763" y="890"/>
                  </a:lnTo>
                  <a:lnTo>
                    <a:pt x="1619" y="816"/>
                  </a:lnTo>
                  <a:lnTo>
                    <a:pt x="1619" y="816"/>
                  </a:lnTo>
                  <a:lnTo>
                    <a:pt x="1623" y="827"/>
                  </a:lnTo>
                  <a:lnTo>
                    <a:pt x="1629" y="838"/>
                  </a:lnTo>
                  <a:lnTo>
                    <a:pt x="1636" y="854"/>
                  </a:lnTo>
                  <a:lnTo>
                    <a:pt x="1646" y="869"/>
                  </a:lnTo>
                  <a:lnTo>
                    <a:pt x="1657" y="885"/>
                  </a:lnTo>
                  <a:lnTo>
                    <a:pt x="1670" y="899"/>
                  </a:lnTo>
                  <a:lnTo>
                    <a:pt x="1677" y="904"/>
                  </a:lnTo>
                  <a:lnTo>
                    <a:pt x="1685" y="910"/>
                  </a:lnTo>
                  <a:lnTo>
                    <a:pt x="1685" y="910"/>
                  </a:lnTo>
                  <a:lnTo>
                    <a:pt x="1701" y="918"/>
                  </a:lnTo>
                  <a:lnTo>
                    <a:pt x="1719" y="924"/>
                  </a:lnTo>
                  <a:lnTo>
                    <a:pt x="1737" y="928"/>
                  </a:lnTo>
                  <a:lnTo>
                    <a:pt x="1757" y="930"/>
                  </a:lnTo>
                  <a:lnTo>
                    <a:pt x="1777" y="928"/>
                  </a:lnTo>
                  <a:lnTo>
                    <a:pt x="1796" y="924"/>
                  </a:lnTo>
                  <a:lnTo>
                    <a:pt x="1806" y="920"/>
                  </a:lnTo>
                  <a:lnTo>
                    <a:pt x="1816" y="916"/>
                  </a:lnTo>
                  <a:lnTo>
                    <a:pt x="1824" y="911"/>
                  </a:lnTo>
                  <a:lnTo>
                    <a:pt x="1833" y="904"/>
                  </a:lnTo>
                  <a:lnTo>
                    <a:pt x="1833" y="904"/>
                  </a:lnTo>
                  <a:lnTo>
                    <a:pt x="1841" y="897"/>
                  </a:lnTo>
                  <a:lnTo>
                    <a:pt x="1850" y="889"/>
                  </a:lnTo>
                  <a:lnTo>
                    <a:pt x="1857" y="878"/>
                  </a:lnTo>
                  <a:lnTo>
                    <a:pt x="1864" y="866"/>
                  </a:lnTo>
                  <a:lnTo>
                    <a:pt x="1875" y="843"/>
                  </a:lnTo>
                  <a:lnTo>
                    <a:pt x="1883" y="817"/>
                  </a:lnTo>
                  <a:lnTo>
                    <a:pt x="1890" y="793"/>
                  </a:lnTo>
                  <a:lnTo>
                    <a:pt x="1895" y="774"/>
                  </a:lnTo>
                  <a:lnTo>
                    <a:pt x="1899" y="755"/>
                  </a:lnTo>
                  <a:lnTo>
                    <a:pt x="1899" y="755"/>
                  </a:lnTo>
                  <a:lnTo>
                    <a:pt x="1909" y="746"/>
                  </a:lnTo>
                  <a:lnTo>
                    <a:pt x="1917" y="737"/>
                  </a:lnTo>
                  <a:lnTo>
                    <a:pt x="1921" y="732"/>
                  </a:lnTo>
                  <a:lnTo>
                    <a:pt x="1921" y="732"/>
                  </a:lnTo>
                  <a:lnTo>
                    <a:pt x="1927" y="709"/>
                  </a:lnTo>
                  <a:lnTo>
                    <a:pt x="1935" y="661"/>
                  </a:lnTo>
                  <a:lnTo>
                    <a:pt x="1942" y="608"/>
                  </a:lnTo>
                  <a:lnTo>
                    <a:pt x="1945" y="587"/>
                  </a:lnTo>
                  <a:lnTo>
                    <a:pt x="1945" y="573"/>
                  </a:lnTo>
                  <a:lnTo>
                    <a:pt x="1945" y="573"/>
                  </a:lnTo>
                  <a:lnTo>
                    <a:pt x="1944" y="563"/>
                  </a:lnTo>
                  <a:lnTo>
                    <a:pt x="1941" y="550"/>
                  </a:lnTo>
                  <a:lnTo>
                    <a:pt x="1933" y="524"/>
                  </a:lnTo>
                  <a:lnTo>
                    <a:pt x="1921" y="494"/>
                  </a:lnTo>
                  <a:lnTo>
                    <a:pt x="1921" y="494"/>
                  </a:lnTo>
                  <a:lnTo>
                    <a:pt x="1909" y="382"/>
                  </a:lnTo>
                  <a:lnTo>
                    <a:pt x="1899" y="303"/>
                  </a:lnTo>
                  <a:lnTo>
                    <a:pt x="1893" y="265"/>
                  </a:lnTo>
                  <a:lnTo>
                    <a:pt x="1893" y="265"/>
                  </a:lnTo>
                  <a:lnTo>
                    <a:pt x="1879" y="239"/>
                  </a:lnTo>
                  <a:lnTo>
                    <a:pt x="1865" y="211"/>
                  </a:lnTo>
                  <a:lnTo>
                    <a:pt x="1848" y="180"/>
                  </a:lnTo>
                  <a:lnTo>
                    <a:pt x="1827" y="147"/>
                  </a:lnTo>
                  <a:lnTo>
                    <a:pt x="1807" y="117"/>
                  </a:lnTo>
                  <a:lnTo>
                    <a:pt x="1798" y="102"/>
                  </a:lnTo>
                  <a:lnTo>
                    <a:pt x="1786" y="91"/>
                  </a:lnTo>
                  <a:lnTo>
                    <a:pt x="1778" y="81"/>
                  </a:lnTo>
                  <a:lnTo>
                    <a:pt x="1768" y="74"/>
                  </a:lnTo>
                  <a:lnTo>
                    <a:pt x="1768" y="74"/>
                  </a:lnTo>
                  <a:lnTo>
                    <a:pt x="1757" y="69"/>
                  </a:lnTo>
                  <a:lnTo>
                    <a:pt x="1739" y="63"/>
                  </a:lnTo>
                  <a:lnTo>
                    <a:pt x="1715" y="56"/>
                  </a:lnTo>
                  <a:lnTo>
                    <a:pt x="1687" y="51"/>
                  </a:lnTo>
                  <a:lnTo>
                    <a:pt x="1618" y="38"/>
                  </a:lnTo>
                  <a:lnTo>
                    <a:pt x="1533" y="25"/>
                  </a:lnTo>
                  <a:lnTo>
                    <a:pt x="1441" y="15"/>
                  </a:lnTo>
                  <a:lnTo>
                    <a:pt x="1339" y="7"/>
                  </a:lnTo>
                  <a:lnTo>
                    <a:pt x="1237" y="1"/>
                  </a:lnTo>
                  <a:lnTo>
                    <a:pt x="1186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086" y="1"/>
                  </a:lnTo>
                  <a:lnTo>
                    <a:pt x="1040" y="3"/>
                  </a:lnTo>
                  <a:lnTo>
                    <a:pt x="995" y="7"/>
                  </a:lnTo>
                  <a:lnTo>
                    <a:pt x="953" y="11"/>
                  </a:lnTo>
                  <a:lnTo>
                    <a:pt x="912" y="17"/>
                  </a:lnTo>
                  <a:lnTo>
                    <a:pt x="874" y="22"/>
                  </a:lnTo>
                  <a:lnTo>
                    <a:pt x="808" y="35"/>
                  </a:lnTo>
                  <a:lnTo>
                    <a:pt x="753" y="48"/>
                  </a:lnTo>
                  <a:lnTo>
                    <a:pt x="714" y="59"/>
                  </a:lnTo>
                  <a:lnTo>
                    <a:pt x="680" y="70"/>
                  </a:lnTo>
                  <a:lnTo>
                    <a:pt x="680" y="70"/>
                  </a:lnTo>
                  <a:close/>
                  <a:moveTo>
                    <a:pt x="1112" y="98"/>
                  </a:moveTo>
                  <a:lnTo>
                    <a:pt x="1112" y="98"/>
                  </a:lnTo>
                  <a:lnTo>
                    <a:pt x="1212" y="98"/>
                  </a:lnTo>
                  <a:lnTo>
                    <a:pt x="1314" y="100"/>
                  </a:lnTo>
                  <a:lnTo>
                    <a:pt x="1434" y="101"/>
                  </a:lnTo>
                  <a:lnTo>
                    <a:pt x="1553" y="105"/>
                  </a:lnTo>
                  <a:lnTo>
                    <a:pt x="1608" y="108"/>
                  </a:lnTo>
                  <a:lnTo>
                    <a:pt x="1658" y="111"/>
                  </a:lnTo>
                  <a:lnTo>
                    <a:pt x="1702" y="115"/>
                  </a:lnTo>
                  <a:lnTo>
                    <a:pt x="1737" y="119"/>
                  </a:lnTo>
                  <a:lnTo>
                    <a:pt x="1761" y="125"/>
                  </a:lnTo>
                  <a:lnTo>
                    <a:pt x="1768" y="128"/>
                  </a:lnTo>
                  <a:lnTo>
                    <a:pt x="1772" y="131"/>
                  </a:lnTo>
                  <a:lnTo>
                    <a:pt x="1772" y="131"/>
                  </a:lnTo>
                  <a:lnTo>
                    <a:pt x="1782" y="146"/>
                  </a:lnTo>
                  <a:lnTo>
                    <a:pt x="1792" y="163"/>
                  </a:lnTo>
                  <a:lnTo>
                    <a:pt x="1800" y="184"/>
                  </a:lnTo>
                  <a:lnTo>
                    <a:pt x="1807" y="204"/>
                  </a:lnTo>
                  <a:lnTo>
                    <a:pt x="1812" y="225"/>
                  </a:lnTo>
                  <a:lnTo>
                    <a:pt x="1816" y="243"/>
                  </a:lnTo>
                  <a:lnTo>
                    <a:pt x="1817" y="258"/>
                  </a:lnTo>
                  <a:lnTo>
                    <a:pt x="1816" y="265"/>
                  </a:lnTo>
                  <a:lnTo>
                    <a:pt x="1814" y="271"/>
                  </a:lnTo>
                  <a:lnTo>
                    <a:pt x="1814" y="271"/>
                  </a:lnTo>
                  <a:lnTo>
                    <a:pt x="1810" y="279"/>
                  </a:lnTo>
                  <a:lnTo>
                    <a:pt x="1805" y="286"/>
                  </a:lnTo>
                  <a:lnTo>
                    <a:pt x="1796" y="293"/>
                  </a:lnTo>
                  <a:lnTo>
                    <a:pt x="1785" y="298"/>
                  </a:lnTo>
                  <a:lnTo>
                    <a:pt x="1772" y="302"/>
                  </a:lnTo>
                  <a:lnTo>
                    <a:pt x="1757" y="305"/>
                  </a:lnTo>
                  <a:lnTo>
                    <a:pt x="1739" y="306"/>
                  </a:lnTo>
                  <a:lnTo>
                    <a:pt x="1718" y="307"/>
                  </a:lnTo>
                  <a:lnTo>
                    <a:pt x="1718" y="307"/>
                  </a:lnTo>
                  <a:lnTo>
                    <a:pt x="1365" y="317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60" y="319"/>
                  </a:lnTo>
                  <a:lnTo>
                    <a:pt x="1067" y="299"/>
                  </a:lnTo>
                  <a:lnTo>
                    <a:pt x="1070" y="288"/>
                  </a:lnTo>
                  <a:lnTo>
                    <a:pt x="1071" y="277"/>
                  </a:lnTo>
                  <a:lnTo>
                    <a:pt x="1070" y="265"/>
                  </a:lnTo>
                  <a:lnTo>
                    <a:pt x="1068" y="261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3" y="253"/>
                  </a:lnTo>
                  <a:lnTo>
                    <a:pt x="1057" y="250"/>
                  </a:lnTo>
                  <a:lnTo>
                    <a:pt x="1042" y="246"/>
                  </a:lnTo>
                  <a:lnTo>
                    <a:pt x="1023" y="243"/>
                  </a:lnTo>
                  <a:lnTo>
                    <a:pt x="1004" y="241"/>
                  </a:lnTo>
                  <a:lnTo>
                    <a:pt x="970" y="241"/>
                  </a:lnTo>
                  <a:lnTo>
                    <a:pt x="954" y="243"/>
                  </a:lnTo>
                  <a:lnTo>
                    <a:pt x="908" y="261"/>
                  </a:lnTo>
                  <a:lnTo>
                    <a:pt x="902" y="223"/>
                  </a:lnTo>
                  <a:lnTo>
                    <a:pt x="1112" y="98"/>
                  </a:lnTo>
                  <a:close/>
                  <a:moveTo>
                    <a:pt x="945" y="65"/>
                  </a:moveTo>
                  <a:lnTo>
                    <a:pt x="945" y="65"/>
                  </a:lnTo>
                  <a:lnTo>
                    <a:pt x="930" y="76"/>
                  </a:lnTo>
                  <a:lnTo>
                    <a:pt x="898" y="104"/>
                  </a:lnTo>
                  <a:lnTo>
                    <a:pt x="800" y="187"/>
                  </a:lnTo>
                  <a:lnTo>
                    <a:pt x="703" y="270"/>
                  </a:lnTo>
                  <a:lnTo>
                    <a:pt x="670" y="298"/>
                  </a:lnTo>
                  <a:lnTo>
                    <a:pt x="656" y="307"/>
                  </a:lnTo>
                  <a:lnTo>
                    <a:pt x="656" y="307"/>
                  </a:lnTo>
                  <a:lnTo>
                    <a:pt x="304" y="326"/>
                  </a:lnTo>
                  <a:lnTo>
                    <a:pt x="304" y="326"/>
                  </a:lnTo>
                  <a:lnTo>
                    <a:pt x="378" y="275"/>
                  </a:lnTo>
                  <a:lnTo>
                    <a:pt x="531" y="173"/>
                  </a:lnTo>
                  <a:lnTo>
                    <a:pt x="531" y="173"/>
                  </a:lnTo>
                  <a:lnTo>
                    <a:pt x="568" y="149"/>
                  </a:lnTo>
                  <a:lnTo>
                    <a:pt x="599" y="131"/>
                  </a:lnTo>
                  <a:lnTo>
                    <a:pt x="628" y="114"/>
                  </a:lnTo>
                  <a:lnTo>
                    <a:pt x="652" y="101"/>
                  </a:lnTo>
                  <a:lnTo>
                    <a:pt x="690" y="84"/>
                  </a:lnTo>
                  <a:lnTo>
                    <a:pt x="713" y="74"/>
                  </a:lnTo>
                  <a:lnTo>
                    <a:pt x="713" y="74"/>
                  </a:lnTo>
                  <a:lnTo>
                    <a:pt x="718" y="73"/>
                  </a:lnTo>
                  <a:lnTo>
                    <a:pt x="728" y="72"/>
                  </a:lnTo>
                  <a:lnTo>
                    <a:pt x="759" y="69"/>
                  </a:lnTo>
                  <a:lnTo>
                    <a:pt x="839" y="66"/>
                  </a:lnTo>
                  <a:lnTo>
                    <a:pt x="915" y="65"/>
                  </a:lnTo>
                  <a:lnTo>
                    <a:pt x="938" y="65"/>
                  </a:lnTo>
                  <a:lnTo>
                    <a:pt x="945" y="65"/>
                  </a:lnTo>
                  <a:lnTo>
                    <a:pt x="945" y="65"/>
                  </a:lnTo>
                  <a:close/>
                  <a:moveTo>
                    <a:pt x="344" y="466"/>
                  </a:moveTo>
                  <a:lnTo>
                    <a:pt x="344" y="466"/>
                  </a:lnTo>
                  <a:lnTo>
                    <a:pt x="349" y="465"/>
                  </a:lnTo>
                  <a:lnTo>
                    <a:pt x="356" y="465"/>
                  </a:lnTo>
                  <a:lnTo>
                    <a:pt x="377" y="465"/>
                  </a:lnTo>
                  <a:lnTo>
                    <a:pt x="430" y="469"/>
                  </a:lnTo>
                  <a:lnTo>
                    <a:pt x="503" y="476"/>
                  </a:lnTo>
                  <a:lnTo>
                    <a:pt x="503" y="476"/>
                  </a:lnTo>
                  <a:lnTo>
                    <a:pt x="488" y="501"/>
                  </a:lnTo>
                  <a:lnTo>
                    <a:pt x="475" y="522"/>
                  </a:lnTo>
                  <a:lnTo>
                    <a:pt x="461" y="541"/>
                  </a:lnTo>
                  <a:lnTo>
                    <a:pt x="461" y="541"/>
                  </a:lnTo>
                  <a:lnTo>
                    <a:pt x="457" y="545"/>
                  </a:lnTo>
                  <a:lnTo>
                    <a:pt x="448" y="548"/>
                  </a:lnTo>
                  <a:lnTo>
                    <a:pt x="425" y="553"/>
                  </a:lnTo>
                  <a:lnTo>
                    <a:pt x="392" y="556"/>
                  </a:lnTo>
                  <a:lnTo>
                    <a:pt x="357" y="559"/>
                  </a:lnTo>
                  <a:lnTo>
                    <a:pt x="322" y="560"/>
                  </a:lnTo>
                  <a:lnTo>
                    <a:pt x="290" y="560"/>
                  </a:lnTo>
                  <a:lnTo>
                    <a:pt x="266" y="559"/>
                  </a:lnTo>
                  <a:lnTo>
                    <a:pt x="257" y="557"/>
                  </a:lnTo>
                  <a:lnTo>
                    <a:pt x="252" y="555"/>
                  </a:lnTo>
                  <a:lnTo>
                    <a:pt x="252" y="555"/>
                  </a:lnTo>
                  <a:lnTo>
                    <a:pt x="250" y="552"/>
                  </a:lnTo>
                  <a:lnTo>
                    <a:pt x="250" y="548"/>
                  </a:lnTo>
                  <a:lnTo>
                    <a:pt x="252" y="543"/>
                  </a:lnTo>
                  <a:lnTo>
                    <a:pt x="256" y="538"/>
                  </a:lnTo>
                  <a:lnTo>
                    <a:pt x="269" y="524"/>
                  </a:lnTo>
                  <a:lnTo>
                    <a:pt x="285" y="508"/>
                  </a:lnTo>
                  <a:lnTo>
                    <a:pt x="304" y="494"/>
                  </a:lnTo>
                  <a:lnTo>
                    <a:pt x="321" y="482"/>
                  </a:lnTo>
                  <a:lnTo>
                    <a:pt x="336" y="472"/>
                  </a:lnTo>
                  <a:lnTo>
                    <a:pt x="344" y="466"/>
                  </a:lnTo>
                  <a:lnTo>
                    <a:pt x="344" y="46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986" name="Freeform 7">
              <a:extLst>
                <a:ext uri="{FF2B5EF4-FFF2-40B4-BE49-F238E27FC236}">
                  <a16:creationId xmlns:a16="http://schemas.microsoft.com/office/drawing/2014/main" id="{3627CEB5-B233-4A16-ABE9-B7A11DCA9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387" y="5025598"/>
              <a:ext cx="978112" cy="494585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1990" name="テキスト ボックス 1989">
            <a:extLst>
              <a:ext uri="{FF2B5EF4-FFF2-40B4-BE49-F238E27FC236}">
                <a16:creationId xmlns:a16="http://schemas.microsoft.com/office/drawing/2014/main" id="{BB88A052-5239-4678-9A3E-00723D53722B}"/>
              </a:ext>
            </a:extLst>
          </p:cNvPr>
          <p:cNvSpPr txBox="1"/>
          <p:nvPr/>
        </p:nvSpPr>
        <p:spPr>
          <a:xfrm>
            <a:off x="5126408" y="198345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那須サファリパーク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栃木県と言えば・・・</a:t>
            </a:r>
          </a:p>
        </p:txBody>
      </p:sp>
      <p:sp>
        <p:nvSpPr>
          <p:cNvPr id="1134" name="テキスト ボックス 1133">
            <a:extLst>
              <a:ext uri="{FF2B5EF4-FFF2-40B4-BE49-F238E27FC236}">
                <a16:creationId xmlns:a16="http://schemas.microsoft.com/office/drawing/2014/main" id="{1AB0304C-DF7E-4A58-87B1-E298C052455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佐野ラーメン</a:t>
            </a:r>
          </a:p>
        </p:txBody>
      </p:sp>
      <p:sp>
        <p:nvSpPr>
          <p:cNvPr id="1135" name="テキスト ボックス 1134">
            <a:extLst>
              <a:ext uri="{FF2B5EF4-FFF2-40B4-BE49-F238E27FC236}">
                <a16:creationId xmlns:a16="http://schemas.microsoft.com/office/drawing/2014/main" id="{63F1200C-492C-4F39-AFCB-5643FED9D5CB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宇都宮餃子</a:t>
            </a:r>
          </a:p>
        </p:txBody>
      </p:sp>
      <p:sp>
        <p:nvSpPr>
          <p:cNvPr id="1136" name="テキスト ボックス 1135">
            <a:extLst>
              <a:ext uri="{FF2B5EF4-FFF2-40B4-BE49-F238E27FC236}">
                <a16:creationId xmlns:a16="http://schemas.microsoft.com/office/drawing/2014/main" id="{9024C195-D6E7-4E6E-A84E-7C17154FAC9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日光東照宮</a:t>
            </a:r>
          </a:p>
        </p:txBody>
      </p:sp>
      <p:sp>
        <p:nvSpPr>
          <p:cNvPr id="1137" name="テキスト ボックス 1136">
            <a:extLst>
              <a:ext uri="{FF2B5EF4-FFF2-40B4-BE49-F238E27FC236}">
                <a16:creationId xmlns:a16="http://schemas.microsoft.com/office/drawing/2014/main" id="{EB8682D9-52FB-4AA6-91F4-9AC8DD073EC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ja-JP" altLang="en-US" sz="1100" dirty="0">
                <a:solidFill>
                  <a:srgbClr val="202124"/>
                </a:solidFill>
                <a:latin typeface="Google Sans"/>
                <a:ea typeface="游ゴシック" panose="020B0400000000000000" pitchFamily="50" charset="-128"/>
              </a:rPr>
              <a:t>華厳滝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8" name="テキスト ボックス 1137">
            <a:extLst>
              <a:ext uri="{FF2B5EF4-FFF2-40B4-BE49-F238E27FC236}">
                <a16:creationId xmlns:a16="http://schemas.microsoft.com/office/drawing/2014/main" id="{9F077CEE-AED2-433B-8D01-DB9F87EDB96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レモン牛乳</a:t>
            </a:r>
          </a:p>
        </p:txBody>
      </p:sp>
      <p:sp>
        <p:nvSpPr>
          <p:cNvPr id="1139" name="テキスト ボックス 1138">
            <a:extLst>
              <a:ext uri="{FF2B5EF4-FFF2-40B4-BE49-F238E27FC236}">
                <a16:creationId xmlns:a16="http://schemas.microsoft.com/office/drawing/2014/main" id="{F793A365-A456-400A-8897-EFE8384FDBA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ゆば</a:t>
            </a:r>
          </a:p>
        </p:txBody>
      </p: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00AAA273-6236-4D8A-841E-4D13F3BAE090}"/>
              </a:ext>
            </a:extLst>
          </p:cNvPr>
          <p:cNvGrpSpPr/>
          <p:nvPr/>
        </p:nvGrpSpPr>
        <p:grpSpPr>
          <a:xfrm>
            <a:off x="710746" y="1494971"/>
            <a:ext cx="2626525" cy="1627147"/>
            <a:chOff x="2833442" y="838200"/>
            <a:chExt cx="3808354" cy="2359297"/>
          </a:xfrm>
        </p:grpSpPr>
        <p:sp>
          <p:nvSpPr>
            <p:cNvPr id="1141" name="楕円 3">
              <a:extLst>
                <a:ext uri="{FF2B5EF4-FFF2-40B4-BE49-F238E27FC236}">
                  <a16:creationId xmlns:a16="http://schemas.microsoft.com/office/drawing/2014/main" id="{11F4FC75-12F7-47C6-9576-2522A9F1D03F}"/>
                </a:ext>
              </a:extLst>
            </p:cNvPr>
            <p:cNvSpPr/>
            <p:nvPr/>
          </p:nvSpPr>
          <p:spPr>
            <a:xfrm flipV="1">
              <a:off x="3981063" y="2722963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D4EB5494-E03B-43F1-A896-8F7222418645}"/>
                </a:ext>
              </a:extLst>
            </p:cNvPr>
            <p:cNvSpPr/>
            <p:nvPr/>
          </p:nvSpPr>
          <p:spPr>
            <a:xfrm>
              <a:off x="3222901" y="2224289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BFE2E201-45FC-43FA-BE0C-661709822039}"/>
                </a:ext>
              </a:extLst>
            </p:cNvPr>
            <p:cNvSpPr/>
            <p:nvPr/>
          </p:nvSpPr>
          <p:spPr>
            <a:xfrm>
              <a:off x="2833442" y="838200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135F7288-9514-403C-AF2F-84C00B92FB12}"/>
                </a:ext>
              </a:extLst>
            </p:cNvPr>
            <p:cNvSpPr/>
            <p:nvPr/>
          </p:nvSpPr>
          <p:spPr>
            <a:xfrm>
              <a:off x="2929638" y="890796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D72A9237-9914-43E8-8CA3-70158497091C}"/>
                </a:ext>
              </a:extLst>
            </p:cNvPr>
            <p:cNvSpPr/>
            <p:nvPr/>
          </p:nvSpPr>
          <p:spPr>
            <a:xfrm>
              <a:off x="2936940" y="1055896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D966">
                <a:alpha val="50196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3F10EA7F-5D74-4AEE-8322-5202D8DEEA92}"/>
                </a:ext>
              </a:extLst>
            </p:cNvPr>
            <p:cNvGrpSpPr/>
            <p:nvPr/>
          </p:nvGrpSpPr>
          <p:grpSpPr>
            <a:xfrm>
              <a:off x="3118339" y="1197898"/>
              <a:ext cx="2705464" cy="1310686"/>
              <a:chOff x="5774653" y="1480033"/>
              <a:chExt cx="2748453" cy="1495242"/>
            </a:xfrm>
          </p:grpSpPr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59FF510B-32A5-4157-B516-F1FCE42C7F5E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241" name="円: 塗りつぶしなし 1240">
                  <a:extLst>
                    <a:ext uri="{FF2B5EF4-FFF2-40B4-BE49-F238E27FC236}">
                      <a16:creationId xmlns:a16="http://schemas.microsoft.com/office/drawing/2014/main" id="{EB1B57FB-6D2A-41D5-9355-F7DB94108FEF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2" name="円: 塗りつぶしなし 1241">
                  <a:extLst>
                    <a:ext uri="{FF2B5EF4-FFF2-40B4-BE49-F238E27FC236}">
                      <a16:creationId xmlns:a16="http://schemas.microsoft.com/office/drawing/2014/main" id="{2B0AA95E-1515-4651-BF10-7BAF2D7D7319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円: 塗りつぶしなし 1242">
                  <a:extLst>
                    <a:ext uri="{FF2B5EF4-FFF2-40B4-BE49-F238E27FC236}">
                      <a16:creationId xmlns:a16="http://schemas.microsoft.com/office/drawing/2014/main" id="{B7BE06E6-1F16-493F-9960-0EDC7CDAB72A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円: 塗りつぶしなし 1243">
                  <a:extLst>
                    <a:ext uri="{FF2B5EF4-FFF2-40B4-BE49-F238E27FC236}">
                      <a16:creationId xmlns:a16="http://schemas.microsoft.com/office/drawing/2014/main" id="{2951E148-2410-4F98-A870-A02A813E8ED7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円: 塗りつぶしなし 1244">
                  <a:extLst>
                    <a:ext uri="{FF2B5EF4-FFF2-40B4-BE49-F238E27FC236}">
                      <a16:creationId xmlns:a16="http://schemas.microsoft.com/office/drawing/2014/main" id="{E55EF499-658D-4179-B00A-4C5DD6429983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円: 塗りつぶしなし 1245">
                  <a:extLst>
                    <a:ext uri="{FF2B5EF4-FFF2-40B4-BE49-F238E27FC236}">
                      <a16:creationId xmlns:a16="http://schemas.microsoft.com/office/drawing/2014/main" id="{692C305C-EDAF-4044-9EA9-02EEB80E076D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円: 塗りつぶしなし 1246">
                  <a:extLst>
                    <a:ext uri="{FF2B5EF4-FFF2-40B4-BE49-F238E27FC236}">
                      <a16:creationId xmlns:a16="http://schemas.microsoft.com/office/drawing/2014/main" id="{ABD94E5B-BD5E-4E5A-B0F0-1EEAC14DA43D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円: 塗りつぶしなし 1247">
                  <a:extLst>
                    <a:ext uri="{FF2B5EF4-FFF2-40B4-BE49-F238E27FC236}">
                      <a16:creationId xmlns:a16="http://schemas.microsoft.com/office/drawing/2014/main" id="{B4E07507-0B87-4A4E-A273-4BFA8C445C9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円: 塗りつぶしなし 1248">
                  <a:extLst>
                    <a:ext uri="{FF2B5EF4-FFF2-40B4-BE49-F238E27FC236}">
                      <a16:creationId xmlns:a16="http://schemas.microsoft.com/office/drawing/2014/main" id="{CDD48326-A8AF-4749-9F63-8D425DCAC0EA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円: 塗りつぶしなし 1249">
                  <a:extLst>
                    <a:ext uri="{FF2B5EF4-FFF2-40B4-BE49-F238E27FC236}">
                      <a16:creationId xmlns:a16="http://schemas.microsoft.com/office/drawing/2014/main" id="{295417AE-2758-4F80-819A-7F0A1AB106F3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円: 塗りつぶしなし 1250">
                  <a:extLst>
                    <a:ext uri="{FF2B5EF4-FFF2-40B4-BE49-F238E27FC236}">
                      <a16:creationId xmlns:a16="http://schemas.microsoft.com/office/drawing/2014/main" id="{387F14FB-79FE-4759-B595-C94144B7415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円: 塗りつぶしなし 1251">
                  <a:extLst>
                    <a:ext uri="{FF2B5EF4-FFF2-40B4-BE49-F238E27FC236}">
                      <a16:creationId xmlns:a16="http://schemas.microsoft.com/office/drawing/2014/main" id="{4BE28E26-21A9-4EF2-8625-9AF13EADF646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3" name="円: 塗りつぶしなし 1252">
                  <a:extLst>
                    <a:ext uri="{FF2B5EF4-FFF2-40B4-BE49-F238E27FC236}">
                      <a16:creationId xmlns:a16="http://schemas.microsoft.com/office/drawing/2014/main" id="{76C042E8-DD36-4E4E-BA84-23A8AB929FAE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4" name="円: 塗りつぶしなし 1253">
                  <a:extLst>
                    <a:ext uri="{FF2B5EF4-FFF2-40B4-BE49-F238E27FC236}">
                      <a16:creationId xmlns:a16="http://schemas.microsoft.com/office/drawing/2014/main" id="{8B78DF45-FABF-4A8E-BFC4-09986CCEBEE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5" name="円: 塗りつぶしなし 1254">
                  <a:extLst>
                    <a:ext uri="{FF2B5EF4-FFF2-40B4-BE49-F238E27FC236}">
                      <a16:creationId xmlns:a16="http://schemas.microsoft.com/office/drawing/2014/main" id="{E1A22C59-D3BC-4B67-8EED-7746C7EFCF72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6" name="円: 塗りつぶしなし 1255">
                  <a:extLst>
                    <a:ext uri="{FF2B5EF4-FFF2-40B4-BE49-F238E27FC236}">
                      <a16:creationId xmlns:a16="http://schemas.microsoft.com/office/drawing/2014/main" id="{B6A97C5D-1C37-440A-964E-F00594392FB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7" name="円: 塗りつぶしなし 1256">
                  <a:extLst>
                    <a:ext uri="{FF2B5EF4-FFF2-40B4-BE49-F238E27FC236}">
                      <a16:creationId xmlns:a16="http://schemas.microsoft.com/office/drawing/2014/main" id="{895AE68A-BA2D-4388-91A3-7A792364369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8" name="円: 塗りつぶしなし 1257">
                  <a:extLst>
                    <a:ext uri="{FF2B5EF4-FFF2-40B4-BE49-F238E27FC236}">
                      <a16:creationId xmlns:a16="http://schemas.microsoft.com/office/drawing/2014/main" id="{7ECB2C62-FF24-428D-AEC0-EC488E02542D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9" name="円: 塗りつぶしなし 1258">
                  <a:extLst>
                    <a:ext uri="{FF2B5EF4-FFF2-40B4-BE49-F238E27FC236}">
                      <a16:creationId xmlns:a16="http://schemas.microsoft.com/office/drawing/2014/main" id="{A6038533-E64C-4BB3-B9DF-6EC1D1A44170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0" name="円: 塗りつぶしなし 1259">
                  <a:extLst>
                    <a:ext uri="{FF2B5EF4-FFF2-40B4-BE49-F238E27FC236}">
                      <a16:creationId xmlns:a16="http://schemas.microsoft.com/office/drawing/2014/main" id="{F0DFE0C6-0826-473C-9AFA-CE34331D6166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C6ECA6E9-4BC6-438B-9A65-26BDF24BDAFC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1221" name="円: 塗りつぶしなし 1220">
                  <a:extLst>
                    <a:ext uri="{FF2B5EF4-FFF2-40B4-BE49-F238E27FC236}">
                      <a16:creationId xmlns:a16="http://schemas.microsoft.com/office/drawing/2014/main" id="{9907912D-9E77-4C1B-86E4-50BD4365A196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2" name="円: 塗りつぶしなし 1221">
                  <a:extLst>
                    <a:ext uri="{FF2B5EF4-FFF2-40B4-BE49-F238E27FC236}">
                      <a16:creationId xmlns:a16="http://schemas.microsoft.com/office/drawing/2014/main" id="{3A78EE7B-E8F4-4A9B-A1D8-D35B90BA188B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3" name="円: 塗りつぶしなし 1222">
                  <a:extLst>
                    <a:ext uri="{FF2B5EF4-FFF2-40B4-BE49-F238E27FC236}">
                      <a16:creationId xmlns:a16="http://schemas.microsoft.com/office/drawing/2014/main" id="{A554A112-B8F2-4DB4-972C-3FC5041E20FA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4" name="円: 塗りつぶしなし 1223">
                  <a:extLst>
                    <a:ext uri="{FF2B5EF4-FFF2-40B4-BE49-F238E27FC236}">
                      <a16:creationId xmlns:a16="http://schemas.microsoft.com/office/drawing/2014/main" id="{2991EA5E-3A8F-4DF4-B4AC-4DC4198A678B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円: 塗りつぶしなし 1224">
                  <a:extLst>
                    <a:ext uri="{FF2B5EF4-FFF2-40B4-BE49-F238E27FC236}">
                      <a16:creationId xmlns:a16="http://schemas.microsoft.com/office/drawing/2014/main" id="{B8028997-3526-4791-8974-EE6F3E35C768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6" name="円: 塗りつぶしなし 1225">
                  <a:extLst>
                    <a:ext uri="{FF2B5EF4-FFF2-40B4-BE49-F238E27FC236}">
                      <a16:creationId xmlns:a16="http://schemas.microsoft.com/office/drawing/2014/main" id="{10FEFABB-25A7-4566-8377-BFEBBA3F9CC6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7" name="円: 塗りつぶしなし 1226">
                  <a:extLst>
                    <a:ext uri="{FF2B5EF4-FFF2-40B4-BE49-F238E27FC236}">
                      <a16:creationId xmlns:a16="http://schemas.microsoft.com/office/drawing/2014/main" id="{0EC43A3D-6A88-4194-9350-394D0C28F3E5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円: 塗りつぶしなし 1227">
                  <a:extLst>
                    <a:ext uri="{FF2B5EF4-FFF2-40B4-BE49-F238E27FC236}">
                      <a16:creationId xmlns:a16="http://schemas.microsoft.com/office/drawing/2014/main" id="{2F06CD2A-EAAB-4839-A05A-BC60AA88182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円: 塗りつぶしなし 1228">
                  <a:extLst>
                    <a:ext uri="{FF2B5EF4-FFF2-40B4-BE49-F238E27FC236}">
                      <a16:creationId xmlns:a16="http://schemas.microsoft.com/office/drawing/2014/main" id="{C39C1144-390A-484B-8FE3-D2A84777A5C2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円: 塗りつぶしなし 1229">
                  <a:extLst>
                    <a:ext uri="{FF2B5EF4-FFF2-40B4-BE49-F238E27FC236}">
                      <a16:creationId xmlns:a16="http://schemas.microsoft.com/office/drawing/2014/main" id="{F5EA6165-C8BA-4673-BC42-62E7969FC124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円: 塗りつぶしなし 1230">
                  <a:extLst>
                    <a:ext uri="{FF2B5EF4-FFF2-40B4-BE49-F238E27FC236}">
                      <a16:creationId xmlns:a16="http://schemas.microsoft.com/office/drawing/2014/main" id="{D9BD094B-B228-44A1-B40F-8330370B77F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2" name="円: 塗りつぶしなし 1231">
                  <a:extLst>
                    <a:ext uri="{FF2B5EF4-FFF2-40B4-BE49-F238E27FC236}">
                      <a16:creationId xmlns:a16="http://schemas.microsoft.com/office/drawing/2014/main" id="{C59F8F5C-4161-43D7-949E-FA27228ED4EE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3" name="円: 塗りつぶしなし 1232">
                  <a:extLst>
                    <a:ext uri="{FF2B5EF4-FFF2-40B4-BE49-F238E27FC236}">
                      <a16:creationId xmlns:a16="http://schemas.microsoft.com/office/drawing/2014/main" id="{680BBB9B-CC10-4EA7-8528-641869933D3B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円: 塗りつぶしなし 1233">
                  <a:extLst>
                    <a:ext uri="{FF2B5EF4-FFF2-40B4-BE49-F238E27FC236}">
                      <a16:creationId xmlns:a16="http://schemas.microsoft.com/office/drawing/2014/main" id="{7A449DFD-EAC2-4E8D-81C9-ECAFEF82981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円: 塗りつぶしなし 1234">
                  <a:extLst>
                    <a:ext uri="{FF2B5EF4-FFF2-40B4-BE49-F238E27FC236}">
                      <a16:creationId xmlns:a16="http://schemas.microsoft.com/office/drawing/2014/main" id="{8166C0C5-3F37-47BC-B32D-E81BFAEFEE3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円: 塗りつぶしなし 1235">
                  <a:extLst>
                    <a:ext uri="{FF2B5EF4-FFF2-40B4-BE49-F238E27FC236}">
                      <a16:creationId xmlns:a16="http://schemas.microsoft.com/office/drawing/2014/main" id="{F34DE331-467E-4797-A66A-B6657F0EC6C3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円: 塗りつぶしなし 1236">
                  <a:extLst>
                    <a:ext uri="{FF2B5EF4-FFF2-40B4-BE49-F238E27FC236}">
                      <a16:creationId xmlns:a16="http://schemas.microsoft.com/office/drawing/2014/main" id="{F73BEEF9-1775-4705-AEA2-5F98DD83BCA8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円: 塗りつぶしなし 1237">
                  <a:extLst>
                    <a:ext uri="{FF2B5EF4-FFF2-40B4-BE49-F238E27FC236}">
                      <a16:creationId xmlns:a16="http://schemas.microsoft.com/office/drawing/2014/main" id="{A399A0A7-3F1A-42AD-8823-2365F1CBDD05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円: 塗りつぶしなし 1238">
                  <a:extLst>
                    <a:ext uri="{FF2B5EF4-FFF2-40B4-BE49-F238E27FC236}">
                      <a16:creationId xmlns:a16="http://schemas.microsoft.com/office/drawing/2014/main" id="{75E6457A-B179-4DEC-AFC2-9B157E4AE1A0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0" name="円: 塗りつぶしなし 1239">
                  <a:extLst>
                    <a:ext uri="{FF2B5EF4-FFF2-40B4-BE49-F238E27FC236}">
                      <a16:creationId xmlns:a16="http://schemas.microsoft.com/office/drawing/2014/main" id="{D5D526B7-51BB-444B-967C-6831F05F32F7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32A0CB16-C868-411F-AA9E-E7726E132AD4}"/>
                </a:ext>
              </a:extLst>
            </p:cNvPr>
            <p:cNvGrpSpPr/>
            <p:nvPr/>
          </p:nvGrpSpPr>
          <p:grpSpPr>
            <a:xfrm>
              <a:off x="4092722" y="1579368"/>
              <a:ext cx="659725" cy="357520"/>
              <a:chOff x="1525180" y="6076461"/>
              <a:chExt cx="1536800" cy="832827"/>
            </a:xfrm>
            <a:solidFill>
              <a:srgbClr val="70AD47">
                <a:lumMod val="20000"/>
                <a:lumOff val="80000"/>
              </a:srgbClr>
            </a:solidFill>
          </p:grpSpPr>
          <p:sp>
            <p:nvSpPr>
              <p:cNvPr id="1197" name="円: 塗りつぶしなし 1196">
                <a:extLst>
                  <a:ext uri="{FF2B5EF4-FFF2-40B4-BE49-F238E27FC236}">
                    <a16:creationId xmlns:a16="http://schemas.microsoft.com/office/drawing/2014/main" id="{86D1E8DB-0AE6-4794-B98A-58CED6E79547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8" name="円: 塗りつぶしなし 1197">
                <a:extLst>
                  <a:ext uri="{FF2B5EF4-FFF2-40B4-BE49-F238E27FC236}">
                    <a16:creationId xmlns:a16="http://schemas.microsoft.com/office/drawing/2014/main" id="{9F803D5C-61AE-46D0-A5E3-2CD97E0E8D7A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9" name="円: 塗りつぶしなし 1198">
                <a:extLst>
                  <a:ext uri="{FF2B5EF4-FFF2-40B4-BE49-F238E27FC236}">
                    <a16:creationId xmlns:a16="http://schemas.microsoft.com/office/drawing/2014/main" id="{7940D78E-7951-4DC4-8E96-38950B3FD218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0" name="円: 塗りつぶしなし 1199">
                <a:extLst>
                  <a:ext uri="{FF2B5EF4-FFF2-40B4-BE49-F238E27FC236}">
                    <a16:creationId xmlns:a16="http://schemas.microsoft.com/office/drawing/2014/main" id="{EFA77D83-C6D0-48AB-8FAC-16AD4AFE0988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1" name="円: 塗りつぶしなし 1200">
                <a:extLst>
                  <a:ext uri="{FF2B5EF4-FFF2-40B4-BE49-F238E27FC236}">
                    <a16:creationId xmlns:a16="http://schemas.microsoft.com/office/drawing/2014/main" id="{08422FC0-9D74-4581-A2DA-CC010673846C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2" name="円: 塗りつぶしなし 1201">
                <a:extLst>
                  <a:ext uri="{FF2B5EF4-FFF2-40B4-BE49-F238E27FC236}">
                    <a16:creationId xmlns:a16="http://schemas.microsoft.com/office/drawing/2014/main" id="{58CEA716-3A81-489F-A6D5-E1ECA6F5213D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3" name="円: 塗りつぶしなし 1202">
                <a:extLst>
                  <a:ext uri="{FF2B5EF4-FFF2-40B4-BE49-F238E27FC236}">
                    <a16:creationId xmlns:a16="http://schemas.microsoft.com/office/drawing/2014/main" id="{33BD1A8C-83B2-4393-A631-5CD1DEB398A2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4" name="円: 塗りつぶしなし 1203">
                <a:extLst>
                  <a:ext uri="{FF2B5EF4-FFF2-40B4-BE49-F238E27FC236}">
                    <a16:creationId xmlns:a16="http://schemas.microsoft.com/office/drawing/2014/main" id="{16D08D2A-9E7C-449D-9382-3E155D298F2C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5" name="円: 塗りつぶしなし 1204">
                <a:extLst>
                  <a:ext uri="{FF2B5EF4-FFF2-40B4-BE49-F238E27FC236}">
                    <a16:creationId xmlns:a16="http://schemas.microsoft.com/office/drawing/2014/main" id="{203E1471-E618-4BB4-B9A2-B72C0EA31B24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6" name="円: 塗りつぶしなし 1205">
                <a:extLst>
                  <a:ext uri="{FF2B5EF4-FFF2-40B4-BE49-F238E27FC236}">
                    <a16:creationId xmlns:a16="http://schemas.microsoft.com/office/drawing/2014/main" id="{B282186C-1FB6-485A-957A-7B1A6E929C06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7" name="円: 塗りつぶしなし 1206">
                <a:extLst>
                  <a:ext uri="{FF2B5EF4-FFF2-40B4-BE49-F238E27FC236}">
                    <a16:creationId xmlns:a16="http://schemas.microsoft.com/office/drawing/2014/main" id="{527D429C-B7C9-4393-BECF-93B3FFCF7A6E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8" name="円: 塗りつぶしなし 1207">
                <a:extLst>
                  <a:ext uri="{FF2B5EF4-FFF2-40B4-BE49-F238E27FC236}">
                    <a16:creationId xmlns:a16="http://schemas.microsoft.com/office/drawing/2014/main" id="{F5D3901F-1603-4910-A3EC-7CD8F83378E8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9" name="円: 塗りつぶしなし 1208">
                <a:extLst>
                  <a:ext uri="{FF2B5EF4-FFF2-40B4-BE49-F238E27FC236}">
                    <a16:creationId xmlns:a16="http://schemas.microsoft.com/office/drawing/2014/main" id="{962CDC96-2A0D-411E-B056-987744553259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0" name="円: 塗りつぶしなし 1209">
                <a:extLst>
                  <a:ext uri="{FF2B5EF4-FFF2-40B4-BE49-F238E27FC236}">
                    <a16:creationId xmlns:a16="http://schemas.microsoft.com/office/drawing/2014/main" id="{2D157889-8BD7-4DB7-A557-503A553FD33C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1" name="円: 塗りつぶしなし 1210">
                <a:extLst>
                  <a:ext uri="{FF2B5EF4-FFF2-40B4-BE49-F238E27FC236}">
                    <a16:creationId xmlns:a16="http://schemas.microsoft.com/office/drawing/2014/main" id="{DE8AD165-854B-4FB7-95AD-530159473DDF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2" name="円: 塗りつぶしなし 1211">
                <a:extLst>
                  <a:ext uri="{FF2B5EF4-FFF2-40B4-BE49-F238E27FC236}">
                    <a16:creationId xmlns:a16="http://schemas.microsoft.com/office/drawing/2014/main" id="{4AB388A8-CFDC-494D-81D1-BD2F3D1CF7BD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3" name="円: 塗りつぶしなし 1212">
                <a:extLst>
                  <a:ext uri="{FF2B5EF4-FFF2-40B4-BE49-F238E27FC236}">
                    <a16:creationId xmlns:a16="http://schemas.microsoft.com/office/drawing/2014/main" id="{4ECDDF73-0911-46CE-A429-1D3F92EB0D22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4" name="円: 塗りつぶしなし 1213">
                <a:extLst>
                  <a:ext uri="{FF2B5EF4-FFF2-40B4-BE49-F238E27FC236}">
                    <a16:creationId xmlns:a16="http://schemas.microsoft.com/office/drawing/2014/main" id="{54BC8325-3AE6-4349-8D5E-538737FD0EF8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5" name="円: 塗りつぶしなし 1214">
                <a:extLst>
                  <a:ext uri="{FF2B5EF4-FFF2-40B4-BE49-F238E27FC236}">
                    <a16:creationId xmlns:a16="http://schemas.microsoft.com/office/drawing/2014/main" id="{685A8777-8786-476A-80AF-6CF38BB42D6F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6" name="円: 塗りつぶしなし 1215">
                <a:extLst>
                  <a:ext uri="{FF2B5EF4-FFF2-40B4-BE49-F238E27FC236}">
                    <a16:creationId xmlns:a16="http://schemas.microsoft.com/office/drawing/2014/main" id="{BC3D32AF-DCFB-4B23-A5A2-CD1ABF63F9ED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7" name="円: 塗りつぶしなし 1216">
                <a:extLst>
                  <a:ext uri="{FF2B5EF4-FFF2-40B4-BE49-F238E27FC236}">
                    <a16:creationId xmlns:a16="http://schemas.microsoft.com/office/drawing/2014/main" id="{78261D13-48BA-430E-841E-441BBDCEC84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8" name="円: 塗りつぶしなし 1217">
                <a:extLst>
                  <a:ext uri="{FF2B5EF4-FFF2-40B4-BE49-F238E27FC236}">
                    <a16:creationId xmlns:a16="http://schemas.microsoft.com/office/drawing/2014/main" id="{2E03658B-B45C-47B1-AAE2-45C55C3EF33B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48" name="グループ化 1147">
              <a:extLst>
                <a:ext uri="{FF2B5EF4-FFF2-40B4-BE49-F238E27FC236}">
                  <a16:creationId xmlns:a16="http://schemas.microsoft.com/office/drawing/2014/main" id="{A6D66251-FA15-4BB6-A84A-FBE84DF2C154}"/>
                </a:ext>
              </a:extLst>
            </p:cNvPr>
            <p:cNvGrpSpPr/>
            <p:nvPr/>
          </p:nvGrpSpPr>
          <p:grpSpPr>
            <a:xfrm>
              <a:off x="3848817" y="2013420"/>
              <a:ext cx="1123440" cy="538969"/>
              <a:chOff x="9200208" y="4776279"/>
              <a:chExt cx="1205855" cy="578508"/>
            </a:xfrm>
          </p:grpSpPr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358BF49A-2FDD-429D-828D-6EFD0B881805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76E71546-E41D-4677-B365-8A5F0AE1ADC1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581D01CF-3E11-4108-98F9-94A6061BC4D0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492D7C29-AEE6-4128-A1F5-66070374B05F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FC426588-3B3C-42F9-93F4-AFFA6E2994C4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90" name="楕円 519">
                <a:extLst>
                  <a:ext uri="{FF2B5EF4-FFF2-40B4-BE49-F238E27FC236}">
                    <a16:creationId xmlns:a16="http://schemas.microsoft.com/office/drawing/2014/main" id="{44F27370-1205-43A8-B813-F38B9E45C11C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1" name="楕円 10">
                <a:extLst>
                  <a:ext uri="{FF2B5EF4-FFF2-40B4-BE49-F238E27FC236}">
                    <a16:creationId xmlns:a16="http://schemas.microsoft.com/office/drawing/2014/main" id="{5DE22875-24CB-45F5-AB21-CA984A73C553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楕円 1191">
                <a:extLst>
                  <a:ext uri="{FF2B5EF4-FFF2-40B4-BE49-F238E27FC236}">
                    <a16:creationId xmlns:a16="http://schemas.microsoft.com/office/drawing/2014/main" id="{8EAA380B-DF03-406C-B145-D3AF60EDAD5C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A509F627-2D1F-4C0A-8F53-9CCB47ADB01A}"/>
                </a:ext>
              </a:extLst>
            </p:cNvPr>
            <p:cNvGrpSpPr/>
            <p:nvPr/>
          </p:nvGrpSpPr>
          <p:grpSpPr>
            <a:xfrm>
              <a:off x="3382092" y="1889595"/>
              <a:ext cx="1123440" cy="538969"/>
              <a:chOff x="9200208" y="4776279"/>
              <a:chExt cx="1205855" cy="578508"/>
            </a:xfrm>
          </p:grpSpPr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E221888A-2687-4CF8-B3D5-8BABAEBB73FA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6E582967-A955-4541-A03A-E7243408549C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楕円 1185">
                  <a:extLst>
                    <a:ext uri="{FF2B5EF4-FFF2-40B4-BE49-F238E27FC236}">
                      <a16:creationId xmlns:a16="http://schemas.microsoft.com/office/drawing/2014/main" id="{E9247965-6795-4D26-98C5-5C33F16E31F3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7" name="楕円 1186">
                  <a:extLst>
                    <a:ext uri="{FF2B5EF4-FFF2-40B4-BE49-F238E27FC236}">
                      <a16:creationId xmlns:a16="http://schemas.microsoft.com/office/drawing/2014/main" id="{7D27FEFD-1354-495A-9500-FB2C079188FB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楕円 1187">
                  <a:extLst>
                    <a:ext uri="{FF2B5EF4-FFF2-40B4-BE49-F238E27FC236}">
                      <a16:creationId xmlns:a16="http://schemas.microsoft.com/office/drawing/2014/main" id="{FC8C4181-A5C0-4AF6-A80A-CBAE3DC04BD9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82" name="楕円 519">
                <a:extLst>
                  <a:ext uri="{FF2B5EF4-FFF2-40B4-BE49-F238E27FC236}">
                    <a16:creationId xmlns:a16="http://schemas.microsoft.com/office/drawing/2014/main" id="{04ABFD17-82D9-4D89-A924-C15DB399637C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3" name="楕円 10">
                <a:extLst>
                  <a:ext uri="{FF2B5EF4-FFF2-40B4-BE49-F238E27FC236}">
                    <a16:creationId xmlns:a16="http://schemas.microsoft.com/office/drawing/2014/main" id="{34F08C9E-3807-406E-A4AD-DE6DD6CC9E26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F2ED8873-4E54-4F06-A253-F6352977CF04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8429C168-B08B-445C-A585-D24FD14D409D}"/>
                </a:ext>
              </a:extLst>
            </p:cNvPr>
            <p:cNvGrpSpPr/>
            <p:nvPr/>
          </p:nvGrpSpPr>
          <p:grpSpPr>
            <a:xfrm>
              <a:off x="3606547" y="1181674"/>
              <a:ext cx="609446" cy="462803"/>
              <a:chOff x="2408268" y="4908430"/>
              <a:chExt cx="2192435" cy="1664898"/>
            </a:xfrm>
          </p:grpSpPr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32A2876-4467-45C5-8D68-230ABC9E2734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9" name="星: 12 pt 1178">
                <a:extLst>
                  <a:ext uri="{FF2B5EF4-FFF2-40B4-BE49-F238E27FC236}">
                    <a16:creationId xmlns:a16="http://schemas.microsoft.com/office/drawing/2014/main" id="{5B128004-B93E-4308-90BD-A5F611170449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C33F105-74CD-4561-A005-367B0F78922C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888AF737-A773-429B-A145-A8BF3EBA3320}"/>
                </a:ext>
              </a:extLst>
            </p:cNvPr>
            <p:cNvGrpSpPr/>
            <p:nvPr/>
          </p:nvGrpSpPr>
          <p:grpSpPr>
            <a:xfrm>
              <a:off x="4717224" y="1432446"/>
              <a:ext cx="1099679" cy="483361"/>
              <a:chOff x="2412996" y="5374747"/>
              <a:chExt cx="1331816" cy="585396"/>
            </a:xfrm>
          </p:grpSpPr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02D3DB8B-912C-48F9-9E14-A19B38C564B5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3416D5BB-E313-4BD3-BD12-40C5C2E0F61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7" name="波線 1176">
                  <a:extLst>
                    <a:ext uri="{FF2B5EF4-FFF2-40B4-BE49-F238E27FC236}">
                      <a16:creationId xmlns:a16="http://schemas.microsoft.com/office/drawing/2014/main" id="{CC897FDD-C359-4C42-8252-38BDCC6DD60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6BA48795-B112-4605-86B4-40FF3515F2C2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27FF3478-845B-431E-9915-17E0AD73678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5" name="波線 1174">
                  <a:extLst>
                    <a:ext uri="{FF2B5EF4-FFF2-40B4-BE49-F238E27FC236}">
                      <a16:creationId xmlns:a16="http://schemas.microsoft.com/office/drawing/2014/main" id="{CD2914F6-B527-40FF-9FB2-97FD5F9742A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875A2912-3254-4EC8-AA9F-039F7398532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42115C19-B507-4560-92D7-9B82DDA2A9A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3" name="波線 1172">
                  <a:extLst>
                    <a:ext uri="{FF2B5EF4-FFF2-40B4-BE49-F238E27FC236}">
                      <a16:creationId xmlns:a16="http://schemas.microsoft.com/office/drawing/2014/main" id="{4A981A37-8576-43E9-B1CF-9D2B4C9BD79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0" name="グループ化 1159">
                <a:extLst>
                  <a:ext uri="{FF2B5EF4-FFF2-40B4-BE49-F238E27FC236}">
                    <a16:creationId xmlns:a16="http://schemas.microsoft.com/office/drawing/2014/main" id="{8258784E-32E9-4929-814A-5809BEF3DF61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2EA5F417-1E22-409B-A00F-F92A7F25CD7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波線 1170">
                  <a:extLst>
                    <a:ext uri="{FF2B5EF4-FFF2-40B4-BE49-F238E27FC236}">
                      <a16:creationId xmlns:a16="http://schemas.microsoft.com/office/drawing/2014/main" id="{AD6F73AD-CB03-4A3C-A618-455D979A36B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D2B06470-9973-4D9C-9BC0-3D176ECDBA9B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5D36553A-739F-4EDE-9055-DAD2229D360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9" name="波線 1168">
                  <a:extLst>
                    <a:ext uri="{FF2B5EF4-FFF2-40B4-BE49-F238E27FC236}">
                      <a16:creationId xmlns:a16="http://schemas.microsoft.com/office/drawing/2014/main" id="{B6B9039A-C88F-41B5-A818-6D4F08E70F5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9E3EF401-84B8-48B8-B6D0-3DFEB0EE0EC5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A292C9E3-D24C-49B6-9F71-2D0377667B7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7" name="波線 1166">
                  <a:extLst>
                    <a:ext uri="{FF2B5EF4-FFF2-40B4-BE49-F238E27FC236}">
                      <a16:creationId xmlns:a16="http://schemas.microsoft.com/office/drawing/2014/main" id="{FCE4DBC2-3B4F-4FA1-9831-BD6EB052CAD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3" name="グループ化 1162">
                <a:extLst>
                  <a:ext uri="{FF2B5EF4-FFF2-40B4-BE49-F238E27FC236}">
                    <a16:creationId xmlns:a16="http://schemas.microsoft.com/office/drawing/2014/main" id="{84908FCA-FE8A-4310-9DCB-AD2DA57EC879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507858E9-8EE5-4E7C-8C37-BDF65C6EA3F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5" name="波線 1164">
                  <a:extLst>
                    <a:ext uri="{FF2B5EF4-FFF2-40B4-BE49-F238E27FC236}">
                      <a16:creationId xmlns:a16="http://schemas.microsoft.com/office/drawing/2014/main" id="{56E6DFA9-F7BF-49C0-B9F2-790EF6361A2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FDAC610D-891F-4F51-A4C7-32229D84ABEC}"/>
                </a:ext>
              </a:extLst>
            </p:cNvPr>
            <p:cNvGrpSpPr/>
            <p:nvPr/>
          </p:nvGrpSpPr>
          <p:grpSpPr>
            <a:xfrm>
              <a:off x="4993898" y="1310696"/>
              <a:ext cx="1647898" cy="1076716"/>
              <a:chOff x="3704938" y="1322434"/>
              <a:chExt cx="2000423" cy="1307051"/>
            </a:xfrm>
          </p:grpSpPr>
          <p:grpSp>
            <p:nvGrpSpPr>
              <p:cNvPr id="1153" name="グループ化 1152">
                <a:extLst>
                  <a:ext uri="{FF2B5EF4-FFF2-40B4-BE49-F238E27FC236}">
                    <a16:creationId xmlns:a16="http://schemas.microsoft.com/office/drawing/2014/main" id="{431DBE97-3F73-4020-9464-E0CDA7140340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3D912C91-54B6-4F7F-BDE8-73CF3716C666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楕円 1155">
                  <a:extLst>
                    <a:ext uri="{FF2B5EF4-FFF2-40B4-BE49-F238E27FC236}">
                      <a16:creationId xmlns:a16="http://schemas.microsoft.com/office/drawing/2014/main" id="{39AB17F1-1024-4D73-87BA-6B4AA74FD27D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3815F8B5-64CD-4AA5-83AF-F77455D7C968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16BA30A4-16A5-480A-A105-9A062BF0710D}"/>
              </a:ext>
            </a:extLst>
          </p:cNvPr>
          <p:cNvGrpSpPr/>
          <p:nvPr/>
        </p:nvGrpSpPr>
        <p:grpSpPr>
          <a:xfrm>
            <a:off x="671162" y="4313209"/>
            <a:ext cx="2527918" cy="1550134"/>
            <a:chOff x="5764831" y="6565104"/>
            <a:chExt cx="2390217" cy="1465697"/>
          </a:xfrm>
        </p:grpSpPr>
        <p:grpSp>
          <p:nvGrpSpPr>
            <p:cNvPr id="1262" name="グループ化 1261">
              <a:extLst>
                <a:ext uri="{FF2B5EF4-FFF2-40B4-BE49-F238E27FC236}">
                  <a16:creationId xmlns:a16="http://schemas.microsoft.com/office/drawing/2014/main" id="{06984437-A6F5-4660-963F-4823AAB46215}"/>
                </a:ext>
              </a:extLst>
            </p:cNvPr>
            <p:cNvGrpSpPr/>
            <p:nvPr/>
          </p:nvGrpSpPr>
          <p:grpSpPr>
            <a:xfrm>
              <a:off x="5764831" y="6615741"/>
              <a:ext cx="2390217" cy="1415060"/>
              <a:chOff x="1251247" y="4105656"/>
              <a:chExt cx="2390217" cy="1415060"/>
            </a:xfrm>
          </p:grpSpPr>
          <p:sp>
            <p:nvSpPr>
              <p:cNvPr id="1294" name="楕円 1293">
                <a:extLst>
                  <a:ext uri="{FF2B5EF4-FFF2-40B4-BE49-F238E27FC236}">
                    <a16:creationId xmlns:a16="http://schemas.microsoft.com/office/drawing/2014/main" id="{C95AA382-2D44-46E9-A59E-E32AC958092D}"/>
                  </a:ext>
                </a:extLst>
              </p:cNvPr>
              <p:cNvSpPr/>
              <p:nvPr/>
            </p:nvSpPr>
            <p:spPr>
              <a:xfrm rot="18900000">
                <a:off x="1251247" y="4105656"/>
                <a:ext cx="2390217" cy="1415060"/>
              </a:xfrm>
              <a:prstGeom prst="ellipse">
                <a:avLst/>
              </a:pr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100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92D17CF4-9DDA-499A-B2CC-5272FC2D959F}"/>
                  </a:ext>
                </a:extLst>
              </p:cNvPr>
              <p:cNvSpPr/>
              <p:nvPr/>
            </p:nvSpPr>
            <p:spPr>
              <a:xfrm rot="18900000">
                <a:off x="1377188" y="4217065"/>
                <a:ext cx="2105288" cy="1149533"/>
              </a:xfrm>
              <a:prstGeom prst="ellipse">
                <a:avLst/>
              </a:prstGeom>
              <a:gradFill flip="none" rotWithShape="1">
                <a:gsLst>
                  <a:gs pos="15000">
                    <a:sysClr val="window" lastClr="FFFFFF">
                      <a:lumMod val="85000"/>
                    </a:sysClr>
                  </a:gs>
                  <a:gs pos="7300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0B9D3CBE-B118-440E-A319-0DE2CF22F18F}"/>
                </a:ext>
              </a:extLst>
            </p:cNvPr>
            <p:cNvGrpSpPr/>
            <p:nvPr/>
          </p:nvGrpSpPr>
          <p:grpSpPr>
            <a:xfrm rot="245081">
              <a:off x="6130260" y="6565104"/>
              <a:ext cx="1673907" cy="1374422"/>
              <a:chOff x="1107523" y="3768074"/>
              <a:chExt cx="2316744" cy="1902247"/>
            </a:xfrm>
          </p:grpSpPr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A1D6FB78-4233-4020-9345-624365149F84}"/>
                  </a:ext>
                </a:extLst>
              </p:cNvPr>
              <p:cNvGrpSpPr/>
              <p:nvPr/>
            </p:nvGrpSpPr>
            <p:grpSpPr>
              <a:xfrm rot="1800000">
                <a:off x="2233640" y="376807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90" name="月 1289">
                  <a:extLst>
                    <a:ext uri="{FF2B5EF4-FFF2-40B4-BE49-F238E27FC236}">
                      <a16:creationId xmlns:a16="http://schemas.microsoft.com/office/drawing/2014/main" id="{7003DE9F-FBE1-4DA4-B2C7-B705C245C6C6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1" name="月 1290">
                  <a:extLst>
                    <a:ext uri="{FF2B5EF4-FFF2-40B4-BE49-F238E27FC236}">
                      <a16:creationId xmlns:a16="http://schemas.microsoft.com/office/drawing/2014/main" id="{826E8018-0410-4BC2-BEA9-DC6F559223A9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2" name="月 451">
                  <a:extLst>
                    <a:ext uri="{FF2B5EF4-FFF2-40B4-BE49-F238E27FC236}">
                      <a16:creationId xmlns:a16="http://schemas.microsoft.com/office/drawing/2014/main" id="{F5220C68-E712-4B93-B82A-510C6E4B8DA9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11A4B3C8-654D-4602-A34C-360AF6217A5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5" name="グループ化 1264">
                <a:extLst>
                  <a:ext uri="{FF2B5EF4-FFF2-40B4-BE49-F238E27FC236}">
                    <a16:creationId xmlns:a16="http://schemas.microsoft.com/office/drawing/2014/main" id="{5C30B965-BE51-4DC6-98B9-1DC1184CA6BB}"/>
                  </a:ext>
                </a:extLst>
              </p:cNvPr>
              <p:cNvGrpSpPr/>
              <p:nvPr/>
            </p:nvGrpSpPr>
            <p:grpSpPr>
              <a:xfrm rot="1800000">
                <a:off x="1997808" y="4057476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86" name="月 1285">
                  <a:extLst>
                    <a:ext uri="{FF2B5EF4-FFF2-40B4-BE49-F238E27FC236}">
                      <a16:creationId xmlns:a16="http://schemas.microsoft.com/office/drawing/2014/main" id="{E84D0EEB-98DB-4B60-BB04-655B29566EEB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7" name="月 1286">
                  <a:extLst>
                    <a:ext uri="{FF2B5EF4-FFF2-40B4-BE49-F238E27FC236}">
                      <a16:creationId xmlns:a16="http://schemas.microsoft.com/office/drawing/2014/main" id="{20EC6593-5382-48ED-BFC2-F8A18496291D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8" name="月 451">
                  <a:extLst>
                    <a:ext uri="{FF2B5EF4-FFF2-40B4-BE49-F238E27FC236}">
                      <a16:creationId xmlns:a16="http://schemas.microsoft.com/office/drawing/2014/main" id="{E620C36C-0486-4973-80F4-30DA2AFB8BB5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9E24170F-F68B-4F6C-A6E6-6C8AEA3055D2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C98107FC-0BB1-4AF3-8002-ECE0F04A3E98}"/>
                  </a:ext>
                </a:extLst>
              </p:cNvPr>
              <p:cNvGrpSpPr/>
              <p:nvPr/>
            </p:nvGrpSpPr>
            <p:grpSpPr>
              <a:xfrm rot="1800000">
                <a:off x="1769511" y="434809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82" name="月 1281">
                  <a:extLst>
                    <a:ext uri="{FF2B5EF4-FFF2-40B4-BE49-F238E27FC236}">
                      <a16:creationId xmlns:a16="http://schemas.microsoft.com/office/drawing/2014/main" id="{3F5C05F1-4BC5-4B49-AA78-3A88605C7C4D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月 1282">
                  <a:extLst>
                    <a:ext uri="{FF2B5EF4-FFF2-40B4-BE49-F238E27FC236}">
                      <a16:creationId xmlns:a16="http://schemas.microsoft.com/office/drawing/2014/main" id="{EF8E9A88-C413-45DC-909C-3CF772BE2EAB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月 451">
                  <a:extLst>
                    <a:ext uri="{FF2B5EF4-FFF2-40B4-BE49-F238E27FC236}">
                      <a16:creationId xmlns:a16="http://schemas.microsoft.com/office/drawing/2014/main" id="{85DED5D9-FDD5-4F6E-BB73-ECBA901C66AB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FBACD32A-F28B-40AF-AA51-8508BAA502E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7" name="グループ化 1266">
                <a:extLst>
                  <a:ext uri="{FF2B5EF4-FFF2-40B4-BE49-F238E27FC236}">
                    <a16:creationId xmlns:a16="http://schemas.microsoft.com/office/drawing/2014/main" id="{55D885AB-DEFE-4D8C-A499-C638076DD69A}"/>
                  </a:ext>
                </a:extLst>
              </p:cNvPr>
              <p:cNvGrpSpPr/>
              <p:nvPr/>
            </p:nvGrpSpPr>
            <p:grpSpPr>
              <a:xfrm rot="1800000">
                <a:off x="1545673" y="4643369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78" name="月 1277">
                  <a:extLst>
                    <a:ext uri="{FF2B5EF4-FFF2-40B4-BE49-F238E27FC236}">
                      <a16:creationId xmlns:a16="http://schemas.microsoft.com/office/drawing/2014/main" id="{14CD7976-0EA1-460F-BF4F-585CFDBF99C1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月 1278">
                  <a:extLst>
                    <a:ext uri="{FF2B5EF4-FFF2-40B4-BE49-F238E27FC236}">
                      <a16:creationId xmlns:a16="http://schemas.microsoft.com/office/drawing/2014/main" id="{0B043BBD-861E-41D3-B681-4A68F887929C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月 451">
                  <a:extLst>
                    <a:ext uri="{FF2B5EF4-FFF2-40B4-BE49-F238E27FC236}">
                      <a16:creationId xmlns:a16="http://schemas.microsoft.com/office/drawing/2014/main" id="{82AC5FE3-B72B-4547-8DC3-0A31981F94E3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1949577B-6A1C-42E1-A16C-6C1D8FC8B267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8" name="グループ化 1267">
                <a:extLst>
                  <a:ext uri="{FF2B5EF4-FFF2-40B4-BE49-F238E27FC236}">
                    <a16:creationId xmlns:a16="http://schemas.microsoft.com/office/drawing/2014/main" id="{A2ACD746-28B1-4467-887D-FA36B351D51B}"/>
                  </a:ext>
                </a:extLst>
              </p:cNvPr>
              <p:cNvGrpSpPr/>
              <p:nvPr/>
            </p:nvGrpSpPr>
            <p:grpSpPr>
              <a:xfrm rot="1800000">
                <a:off x="1317074" y="4938644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74" name="月 1273">
                  <a:extLst>
                    <a:ext uri="{FF2B5EF4-FFF2-40B4-BE49-F238E27FC236}">
                      <a16:creationId xmlns:a16="http://schemas.microsoft.com/office/drawing/2014/main" id="{F3F626ED-396C-4F7D-8895-169E14BC6B08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月 1274">
                  <a:extLst>
                    <a:ext uri="{FF2B5EF4-FFF2-40B4-BE49-F238E27FC236}">
                      <a16:creationId xmlns:a16="http://schemas.microsoft.com/office/drawing/2014/main" id="{2B514B68-CDEC-44A6-9BFA-7F2882C1D51B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月 451">
                  <a:extLst>
                    <a:ext uri="{FF2B5EF4-FFF2-40B4-BE49-F238E27FC236}">
                      <a16:creationId xmlns:a16="http://schemas.microsoft.com/office/drawing/2014/main" id="{73B1918B-26A6-4A00-A027-84A5C3C4D3DC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CBFA83FF-7F54-40FD-A10F-DA205E8C0F23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9" name="グループ化 1268">
                <a:extLst>
                  <a:ext uri="{FF2B5EF4-FFF2-40B4-BE49-F238E27FC236}">
                    <a16:creationId xmlns:a16="http://schemas.microsoft.com/office/drawing/2014/main" id="{F30598F8-6F61-4A2F-90C4-3B1069072836}"/>
                  </a:ext>
                </a:extLst>
              </p:cNvPr>
              <p:cNvGrpSpPr/>
              <p:nvPr/>
            </p:nvGrpSpPr>
            <p:grpSpPr>
              <a:xfrm rot="1800000">
                <a:off x="1107523" y="5238680"/>
                <a:ext cx="1190627" cy="431641"/>
                <a:chOff x="2720366" y="3880195"/>
                <a:chExt cx="1190627" cy="489160"/>
              </a:xfrm>
            </p:grpSpPr>
            <p:sp>
              <p:nvSpPr>
                <p:cNvPr id="1270" name="月 1269">
                  <a:extLst>
                    <a:ext uri="{FF2B5EF4-FFF2-40B4-BE49-F238E27FC236}">
                      <a16:creationId xmlns:a16="http://schemas.microsoft.com/office/drawing/2014/main" id="{2AD8AE36-8122-44C6-82A8-4B6A139F760B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月 1270">
                  <a:extLst>
                    <a:ext uri="{FF2B5EF4-FFF2-40B4-BE49-F238E27FC236}">
                      <a16:creationId xmlns:a16="http://schemas.microsoft.com/office/drawing/2014/main" id="{9CE57C2C-6BA4-48E2-A1FF-AE1C4524362D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月 451">
                  <a:extLst>
                    <a:ext uri="{FF2B5EF4-FFF2-40B4-BE49-F238E27FC236}">
                      <a16:creationId xmlns:a16="http://schemas.microsoft.com/office/drawing/2014/main" id="{75493ED6-30D9-459A-A5EB-C35185D1629D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55B55E3A-6142-462E-AE60-EDF775E93E59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96" name="グループ化 1295">
            <a:extLst>
              <a:ext uri="{FF2B5EF4-FFF2-40B4-BE49-F238E27FC236}">
                <a16:creationId xmlns:a16="http://schemas.microsoft.com/office/drawing/2014/main" id="{C7D911ED-2B86-44BD-943E-3540C2312C14}"/>
              </a:ext>
            </a:extLst>
          </p:cNvPr>
          <p:cNvGrpSpPr/>
          <p:nvPr/>
        </p:nvGrpSpPr>
        <p:grpSpPr>
          <a:xfrm>
            <a:off x="3728325" y="1482298"/>
            <a:ext cx="2468400" cy="1695968"/>
            <a:chOff x="1640895" y="4055369"/>
            <a:chExt cx="3248026" cy="2231628"/>
          </a:xfrm>
        </p:grpSpPr>
        <p:sp>
          <p:nvSpPr>
            <p:cNvPr id="1297" name="楕円 1296">
              <a:extLst>
                <a:ext uri="{FF2B5EF4-FFF2-40B4-BE49-F238E27FC236}">
                  <a16:creationId xmlns:a16="http://schemas.microsoft.com/office/drawing/2014/main" id="{BF8FB77C-0907-410A-AC0D-A006828CD7F3}"/>
                </a:ext>
              </a:extLst>
            </p:cNvPr>
            <p:cNvSpPr/>
            <p:nvPr/>
          </p:nvSpPr>
          <p:spPr>
            <a:xfrm>
              <a:off x="1640895" y="4199958"/>
              <a:ext cx="3248026" cy="203835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8" name="グループ化 1297">
              <a:extLst>
                <a:ext uri="{FF2B5EF4-FFF2-40B4-BE49-F238E27FC236}">
                  <a16:creationId xmlns:a16="http://schemas.microsoft.com/office/drawing/2014/main" id="{B088AFBD-F467-4502-BA84-197F6F446B07}"/>
                </a:ext>
              </a:extLst>
            </p:cNvPr>
            <p:cNvGrpSpPr/>
            <p:nvPr/>
          </p:nvGrpSpPr>
          <p:grpSpPr>
            <a:xfrm>
              <a:off x="1930150" y="4055369"/>
              <a:ext cx="2684982" cy="2231628"/>
              <a:chOff x="1930150" y="1257032"/>
              <a:chExt cx="6051800" cy="5029965"/>
            </a:xfrm>
          </p:grpSpPr>
          <p:sp>
            <p:nvSpPr>
              <p:cNvPr id="1299" name="月 1298">
                <a:extLst>
                  <a:ext uri="{FF2B5EF4-FFF2-40B4-BE49-F238E27FC236}">
                    <a16:creationId xmlns:a16="http://schemas.microsoft.com/office/drawing/2014/main" id="{CCA58C07-5309-4C1A-A76B-363F47ADAB99}"/>
                  </a:ext>
                </a:extLst>
              </p:cNvPr>
              <p:cNvSpPr/>
              <p:nvPr/>
            </p:nvSpPr>
            <p:spPr>
              <a:xfrm rot="6300000" flipH="1">
                <a:off x="7115262" y="1060875"/>
                <a:ext cx="333874" cy="1377193"/>
              </a:xfrm>
              <a:prstGeom prst="moon">
                <a:avLst>
                  <a:gd name="adj" fmla="val 74148"/>
                </a:avLst>
              </a:pr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0" name="月 1299">
                <a:extLst>
                  <a:ext uri="{FF2B5EF4-FFF2-40B4-BE49-F238E27FC236}">
                    <a16:creationId xmlns:a16="http://schemas.microsoft.com/office/drawing/2014/main" id="{F9FA20DF-0053-4232-8CE1-39485808E5CB}"/>
                  </a:ext>
                </a:extLst>
              </p:cNvPr>
              <p:cNvSpPr/>
              <p:nvPr/>
            </p:nvSpPr>
            <p:spPr>
              <a:xfrm rot="6300000" flipH="1">
                <a:off x="7135210" y="1181492"/>
                <a:ext cx="293978" cy="1212628"/>
              </a:xfrm>
              <a:prstGeom prst="moon">
                <a:avLst>
                  <a:gd name="adj" fmla="val 74148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1" name="月 1300">
                <a:extLst>
                  <a:ext uri="{FF2B5EF4-FFF2-40B4-BE49-F238E27FC236}">
                    <a16:creationId xmlns:a16="http://schemas.microsoft.com/office/drawing/2014/main" id="{1571FD75-5C3D-46E5-BECA-B7D8609EE0C0}"/>
                  </a:ext>
                </a:extLst>
              </p:cNvPr>
              <p:cNvSpPr/>
              <p:nvPr/>
            </p:nvSpPr>
            <p:spPr>
              <a:xfrm rot="6300000" flipH="1">
                <a:off x="7138655" y="1279010"/>
                <a:ext cx="287088" cy="1157652"/>
              </a:xfrm>
              <a:prstGeom prst="moon">
                <a:avLst>
                  <a:gd name="adj" fmla="val 74148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月 1301">
                <a:extLst>
                  <a:ext uri="{FF2B5EF4-FFF2-40B4-BE49-F238E27FC236}">
                    <a16:creationId xmlns:a16="http://schemas.microsoft.com/office/drawing/2014/main" id="{4A83B67D-2B52-4D38-B800-F353EE42A39F}"/>
                  </a:ext>
                </a:extLst>
              </p:cNvPr>
              <p:cNvSpPr/>
              <p:nvPr/>
            </p:nvSpPr>
            <p:spPr>
              <a:xfrm rot="15300000">
                <a:off x="2467086" y="1060875"/>
                <a:ext cx="333874" cy="1377193"/>
              </a:xfrm>
              <a:prstGeom prst="moon">
                <a:avLst>
                  <a:gd name="adj" fmla="val 74148"/>
                </a:avLst>
              </a:pr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3" name="月 1302">
                <a:extLst>
                  <a:ext uri="{FF2B5EF4-FFF2-40B4-BE49-F238E27FC236}">
                    <a16:creationId xmlns:a16="http://schemas.microsoft.com/office/drawing/2014/main" id="{C4C190E8-91FE-4ECC-8EE7-0C9DF90CCB3D}"/>
                  </a:ext>
                </a:extLst>
              </p:cNvPr>
              <p:cNvSpPr/>
              <p:nvPr/>
            </p:nvSpPr>
            <p:spPr>
              <a:xfrm rot="15300000">
                <a:off x="2487034" y="1181491"/>
                <a:ext cx="293978" cy="1212630"/>
              </a:xfrm>
              <a:prstGeom prst="moon">
                <a:avLst>
                  <a:gd name="adj" fmla="val 74148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4" name="月 1303">
                <a:extLst>
                  <a:ext uri="{FF2B5EF4-FFF2-40B4-BE49-F238E27FC236}">
                    <a16:creationId xmlns:a16="http://schemas.microsoft.com/office/drawing/2014/main" id="{CBB7A1B0-28FC-49EB-8997-AEAD780B65CF}"/>
                  </a:ext>
                </a:extLst>
              </p:cNvPr>
              <p:cNvSpPr/>
              <p:nvPr/>
            </p:nvSpPr>
            <p:spPr>
              <a:xfrm rot="15300000">
                <a:off x="2490479" y="1279009"/>
                <a:ext cx="287088" cy="1157654"/>
              </a:xfrm>
              <a:prstGeom prst="moon">
                <a:avLst>
                  <a:gd name="adj" fmla="val 74148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5" name="台形 1304">
                <a:extLst>
                  <a:ext uri="{FF2B5EF4-FFF2-40B4-BE49-F238E27FC236}">
                    <a16:creationId xmlns:a16="http://schemas.microsoft.com/office/drawing/2014/main" id="{4DDD43EE-937C-453C-852F-6EC6F10374B5}"/>
                  </a:ext>
                </a:extLst>
              </p:cNvPr>
              <p:cNvSpPr/>
              <p:nvPr/>
            </p:nvSpPr>
            <p:spPr>
              <a:xfrm rot="10800000">
                <a:off x="3004184" y="1257034"/>
                <a:ext cx="3903732" cy="289493"/>
              </a:xfrm>
              <a:prstGeom prst="trapezoid">
                <a:avLst>
                  <a:gd name="adj" fmla="val 33624"/>
                </a:avLst>
              </a:prstGeom>
              <a:pattFill prst="dkHorz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6" name="台形 1305">
                <a:extLst>
                  <a:ext uri="{FF2B5EF4-FFF2-40B4-BE49-F238E27FC236}">
                    <a16:creationId xmlns:a16="http://schemas.microsoft.com/office/drawing/2014/main" id="{EF56D25D-4285-40C9-BAC0-7C9EA696A98F}"/>
                  </a:ext>
                </a:extLst>
              </p:cNvPr>
              <p:cNvSpPr/>
              <p:nvPr/>
            </p:nvSpPr>
            <p:spPr>
              <a:xfrm rot="10800000">
                <a:off x="3098926" y="1257032"/>
                <a:ext cx="3711449" cy="289493"/>
              </a:xfrm>
              <a:prstGeom prst="trapezoid">
                <a:avLst>
                  <a:gd name="adj" fmla="val 33624"/>
                </a:avLst>
              </a:prstGeom>
              <a:pattFill prst="dkHorz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71BE0C62-280D-4617-8B12-14A7091BA9FD}"/>
                  </a:ext>
                </a:extLst>
              </p:cNvPr>
              <p:cNvSpPr/>
              <p:nvPr/>
            </p:nvSpPr>
            <p:spPr>
              <a:xfrm rot="10800000">
                <a:off x="1930150" y="1545214"/>
                <a:ext cx="6051800" cy="1845177"/>
              </a:xfrm>
              <a:custGeom>
                <a:avLst/>
                <a:gdLst>
                  <a:gd name="connsiteX0" fmla="*/ 4873592 w 6051800"/>
                  <a:gd name="connsiteY0" fmla="*/ 1845177 h 1845177"/>
                  <a:gd name="connsiteX1" fmla="*/ 1178209 w 6051800"/>
                  <a:gd name="connsiteY1" fmla="*/ 1845177 h 1845177"/>
                  <a:gd name="connsiteX2" fmla="*/ 1102704 w 6051800"/>
                  <a:gd name="connsiteY2" fmla="*/ 1622976 h 1845177"/>
                  <a:gd name="connsiteX3" fmla="*/ 0 w 6051800"/>
                  <a:gd name="connsiteY3" fmla="*/ 1622976 h 1845177"/>
                  <a:gd name="connsiteX4" fmla="*/ 62631 w 6051800"/>
                  <a:gd name="connsiteY4" fmla="*/ 1438662 h 1845177"/>
                  <a:gd name="connsiteX5" fmla="*/ 88829 w 6051800"/>
                  <a:gd name="connsiteY5" fmla="*/ 1438662 h 1845177"/>
                  <a:gd name="connsiteX6" fmla="*/ 1049167 w 6051800"/>
                  <a:gd name="connsiteY6" fmla="*/ 0 h 1845177"/>
                  <a:gd name="connsiteX7" fmla="*/ 5002634 w 6051800"/>
                  <a:gd name="connsiteY7" fmla="*/ 0 h 1845177"/>
                  <a:gd name="connsiteX8" fmla="*/ 5962971 w 6051800"/>
                  <a:gd name="connsiteY8" fmla="*/ 1438662 h 1845177"/>
                  <a:gd name="connsiteX9" fmla="*/ 5989169 w 6051800"/>
                  <a:gd name="connsiteY9" fmla="*/ 1438662 h 1845177"/>
                  <a:gd name="connsiteX10" fmla="*/ 6051800 w 6051800"/>
                  <a:gd name="connsiteY10" fmla="*/ 1622976 h 1845177"/>
                  <a:gd name="connsiteX11" fmla="*/ 4949097 w 6051800"/>
                  <a:gd name="connsiteY11" fmla="*/ 1622976 h 1845177"/>
                  <a:gd name="connsiteX0" fmla="*/ 4873592 w 6051800"/>
                  <a:gd name="connsiteY0" fmla="*/ 1845177 h 1845177"/>
                  <a:gd name="connsiteX1" fmla="*/ 1178209 w 6051800"/>
                  <a:gd name="connsiteY1" fmla="*/ 1845177 h 1845177"/>
                  <a:gd name="connsiteX2" fmla="*/ 1102704 w 6051800"/>
                  <a:gd name="connsiteY2" fmla="*/ 1622976 h 1845177"/>
                  <a:gd name="connsiteX3" fmla="*/ 0 w 6051800"/>
                  <a:gd name="connsiteY3" fmla="*/ 1622976 h 1845177"/>
                  <a:gd name="connsiteX4" fmla="*/ 62631 w 6051800"/>
                  <a:gd name="connsiteY4" fmla="*/ 1438662 h 1845177"/>
                  <a:gd name="connsiteX5" fmla="*/ 88829 w 6051800"/>
                  <a:gd name="connsiteY5" fmla="*/ 1438662 h 1845177"/>
                  <a:gd name="connsiteX6" fmla="*/ 1049167 w 6051800"/>
                  <a:gd name="connsiteY6" fmla="*/ 0 h 1845177"/>
                  <a:gd name="connsiteX7" fmla="*/ 5002634 w 6051800"/>
                  <a:gd name="connsiteY7" fmla="*/ 0 h 1845177"/>
                  <a:gd name="connsiteX8" fmla="*/ 5989169 w 6051800"/>
                  <a:gd name="connsiteY8" fmla="*/ 1438662 h 1845177"/>
                  <a:gd name="connsiteX9" fmla="*/ 6051800 w 6051800"/>
                  <a:gd name="connsiteY9" fmla="*/ 1622976 h 1845177"/>
                  <a:gd name="connsiteX10" fmla="*/ 4949097 w 6051800"/>
                  <a:gd name="connsiteY10" fmla="*/ 1622976 h 1845177"/>
                  <a:gd name="connsiteX11" fmla="*/ 4873592 w 6051800"/>
                  <a:gd name="connsiteY11" fmla="*/ 1845177 h 1845177"/>
                  <a:gd name="connsiteX0" fmla="*/ 4873592 w 6051800"/>
                  <a:gd name="connsiteY0" fmla="*/ 1845177 h 1845177"/>
                  <a:gd name="connsiteX1" fmla="*/ 1178209 w 6051800"/>
                  <a:gd name="connsiteY1" fmla="*/ 1845177 h 1845177"/>
                  <a:gd name="connsiteX2" fmla="*/ 1102704 w 6051800"/>
                  <a:gd name="connsiteY2" fmla="*/ 1622976 h 1845177"/>
                  <a:gd name="connsiteX3" fmla="*/ 0 w 6051800"/>
                  <a:gd name="connsiteY3" fmla="*/ 1622976 h 1845177"/>
                  <a:gd name="connsiteX4" fmla="*/ 62631 w 6051800"/>
                  <a:gd name="connsiteY4" fmla="*/ 1438662 h 1845177"/>
                  <a:gd name="connsiteX5" fmla="*/ 1049167 w 6051800"/>
                  <a:gd name="connsiteY5" fmla="*/ 0 h 1845177"/>
                  <a:gd name="connsiteX6" fmla="*/ 5002634 w 6051800"/>
                  <a:gd name="connsiteY6" fmla="*/ 0 h 1845177"/>
                  <a:gd name="connsiteX7" fmla="*/ 5989169 w 6051800"/>
                  <a:gd name="connsiteY7" fmla="*/ 1438662 h 1845177"/>
                  <a:gd name="connsiteX8" fmla="*/ 6051800 w 6051800"/>
                  <a:gd name="connsiteY8" fmla="*/ 1622976 h 1845177"/>
                  <a:gd name="connsiteX9" fmla="*/ 4949097 w 6051800"/>
                  <a:gd name="connsiteY9" fmla="*/ 1622976 h 1845177"/>
                  <a:gd name="connsiteX10" fmla="*/ 4873592 w 6051800"/>
                  <a:gd name="connsiteY10" fmla="*/ 1845177 h 184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51800" h="1845177">
                    <a:moveTo>
                      <a:pt x="4873592" y="1845177"/>
                    </a:moveTo>
                    <a:lnTo>
                      <a:pt x="1178209" y="1845177"/>
                    </a:lnTo>
                    <a:lnTo>
                      <a:pt x="1102704" y="1622976"/>
                    </a:lnTo>
                    <a:lnTo>
                      <a:pt x="0" y="1622976"/>
                    </a:lnTo>
                    <a:lnTo>
                      <a:pt x="62631" y="1438662"/>
                    </a:lnTo>
                    <a:lnTo>
                      <a:pt x="1049167" y="0"/>
                    </a:lnTo>
                    <a:lnTo>
                      <a:pt x="5002634" y="0"/>
                    </a:lnTo>
                    <a:lnTo>
                      <a:pt x="5989169" y="1438662"/>
                    </a:lnTo>
                    <a:lnTo>
                      <a:pt x="6051800" y="1622976"/>
                    </a:lnTo>
                    <a:lnTo>
                      <a:pt x="4949097" y="1622976"/>
                    </a:lnTo>
                    <a:lnTo>
                      <a:pt x="4873592" y="1845177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E61FB7D7-ABDA-4D06-ACE3-E8BD0D5FB0EA}"/>
                  </a:ext>
                </a:extLst>
              </p:cNvPr>
              <p:cNvSpPr/>
              <p:nvPr/>
            </p:nvSpPr>
            <p:spPr>
              <a:xfrm rot="10800000">
                <a:off x="2057150" y="1661112"/>
                <a:ext cx="5797800" cy="1738399"/>
              </a:xfrm>
              <a:custGeom>
                <a:avLst/>
                <a:gdLst>
                  <a:gd name="connsiteX0" fmla="*/ 2898766 w 5797800"/>
                  <a:gd name="connsiteY0" fmla="*/ 1738399 h 1738399"/>
                  <a:gd name="connsiteX1" fmla="*/ 2186472 w 5797800"/>
                  <a:gd name="connsiteY1" fmla="*/ 1475414 h 1738399"/>
                  <a:gd name="connsiteX2" fmla="*/ 2179397 w 5797800"/>
                  <a:gd name="connsiteY2" fmla="*/ 1443621 h 1738399"/>
                  <a:gd name="connsiteX3" fmla="*/ 0 w 5797800"/>
                  <a:gd name="connsiteY3" fmla="*/ 1443621 h 1738399"/>
                  <a:gd name="connsiteX4" fmla="*/ 960383 w 5797800"/>
                  <a:gd name="connsiteY4" fmla="*/ 0 h 1738399"/>
                  <a:gd name="connsiteX5" fmla="*/ 4837417 w 5797800"/>
                  <a:gd name="connsiteY5" fmla="*/ 0 h 1738399"/>
                  <a:gd name="connsiteX6" fmla="*/ 5797800 w 5797800"/>
                  <a:gd name="connsiteY6" fmla="*/ 1443621 h 1738399"/>
                  <a:gd name="connsiteX7" fmla="*/ 3618136 w 5797800"/>
                  <a:gd name="connsiteY7" fmla="*/ 1443621 h 1738399"/>
                  <a:gd name="connsiteX8" fmla="*/ 3611061 w 5797800"/>
                  <a:gd name="connsiteY8" fmla="*/ 1475414 h 1738399"/>
                  <a:gd name="connsiteX9" fmla="*/ 2898766 w 5797800"/>
                  <a:gd name="connsiteY9" fmla="*/ 1738399 h 1738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97800" h="1738399">
                    <a:moveTo>
                      <a:pt x="2898766" y="1738399"/>
                    </a:moveTo>
                    <a:cubicBezTo>
                      <a:pt x="2547413" y="1738399"/>
                      <a:pt x="2254268" y="1625499"/>
                      <a:pt x="2186472" y="1475414"/>
                    </a:cubicBezTo>
                    <a:lnTo>
                      <a:pt x="2179397" y="1443621"/>
                    </a:lnTo>
                    <a:lnTo>
                      <a:pt x="0" y="1443621"/>
                    </a:lnTo>
                    <a:lnTo>
                      <a:pt x="960383" y="0"/>
                    </a:lnTo>
                    <a:lnTo>
                      <a:pt x="4837417" y="0"/>
                    </a:lnTo>
                    <a:lnTo>
                      <a:pt x="5797800" y="1443621"/>
                    </a:lnTo>
                    <a:lnTo>
                      <a:pt x="3618136" y="1443621"/>
                    </a:lnTo>
                    <a:lnTo>
                      <a:pt x="3611061" y="1475414"/>
                    </a:lnTo>
                    <a:cubicBezTo>
                      <a:pt x="3543265" y="1625499"/>
                      <a:pt x="3250120" y="1738399"/>
                      <a:pt x="2898766" y="1738399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9" name="台形 1308">
                <a:extLst>
                  <a:ext uri="{FF2B5EF4-FFF2-40B4-BE49-F238E27FC236}">
                    <a16:creationId xmlns:a16="http://schemas.microsoft.com/office/drawing/2014/main" id="{9ECA419B-A785-46AF-ACF8-073FFF6586F3}"/>
                  </a:ext>
                </a:extLst>
              </p:cNvPr>
              <p:cNvSpPr/>
              <p:nvPr/>
            </p:nvSpPr>
            <p:spPr>
              <a:xfrm rot="10800000">
                <a:off x="2374650" y="2184400"/>
                <a:ext cx="5162800" cy="1082088"/>
              </a:xfrm>
              <a:prstGeom prst="trapezoid">
                <a:avLst>
                  <a:gd name="adj" fmla="val 66526"/>
                </a:avLst>
              </a:pr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6AF15252-CBAE-4638-BEB1-ED3231C48307}"/>
                  </a:ext>
                </a:extLst>
              </p:cNvPr>
              <p:cNvSpPr/>
              <p:nvPr/>
            </p:nvSpPr>
            <p:spPr>
              <a:xfrm>
                <a:off x="4343417" y="1857962"/>
                <a:ext cx="1225534" cy="658725"/>
              </a:xfrm>
              <a:prstGeom prst="ellipse">
                <a:avLst/>
              </a:prstGeom>
              <a:gradFill>
                <a:gsLst>
                  <a:gs pos="100000">
                    <a:sysClr val="windowText" lastClr="000000">
                      <a:lumMod val="85000"/>
                      <a:lumOff val="15000"/>
                    </a:sysClr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1" name="四角形: 上の 2 つの角を丸める 1310">
                <a:extLst>
                  <a:ext uri="{FF2B5EF4-FFF2-40B4-BE49-F238E27FC236}">
                    <a16:creationId xmlns:a16="http://schemas.microsoft.com/office/drawing/2014/main" id="{7F233D07-CE85-4C19-9D5A-D6B651CAD3D3}"/>
                  </a:ext>
                </a:extLst>
              </p:cNvPr>
              <p:cNvSpPr/>
              <p:nvPr/>
            </p:nvSpPr>
            <p:spPr>
              <a:xfrm>
                <a:off x="3200215" y="2841213"/>
                <a:ext cx="3476810" cy="532749"/>
              </a:xfrm>
              <a:prstGeom prst="round2SameRect">
                <a:avLst>
                  <a:gd name="adj1" fmla="val 11101"/>
                  <a:gd name="adj2" fmla="val 0"/>
                </a:avLst>
              </a:prstGeom>
              <a:gradFill>
                <a:gsLst>
                  <a:gs pos="5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2" name="正方形/長方形 583">
                <a:extLst>
                  <a:ext uri="{FF2B5EF4-FFF2-40B4-BE49-F238E27FC236}">
                    <a16:creationId xmlns:a16="http://schemas.microsoft.com/office/drawing/2014/main" id="{98F743F9-B8CA-4FDE-9AEE-606010CDF659}"/>
                  </a:ext>
                </a:extLst>
              </p:cNvPr>
              <p:cNvSpPr/>
              <p:nvPr/>
            </p:nvSpPr>
            <p:spPr>
              <a:xfrm>
                <a:off x="3098926" y="4133135"/>
                <a:ext cx="3711449" cy="248933"/>
              </a:xfrm>
              <a:custGeom>
                <a:avLst/>
                <a:gdLst>
                  <a:gd name="connsiteX0" fmla="*/ 0 w 3754096"/>
                  <a:gd name="connsiteY0" fmla="*/ 0 h 248933"/>
                  <a:gd name="connsiteX1" fmla="*/ 3754096 w 3754096"/>
                  <a:gd name="connsiteY1" fmla="*/ 0 h 248933"/>
                  <a:gd name="connsiteX2" fmla="*/ 3754096 w 3754096"/>
                  <a:gd name="connsiteY2" fmla="*/ 248933 h 248933"/>
                  <a:gd name="connsiteX3" fmla="*/ 0 w 3754096"/>
                  <a:gd name="connsiteY3" fmla="*/ 248933 h 248933"/>
                  <a:gd name="connsiteX4" fmla="*/ 0 w 3754096"/>
                  <a:gd name="connsiteY4" fmla="*/ 0 h 248933"/>
                  <a:gd name="connsiteX0" fmla="*/ 0 w 3754096"/>
                  <a:gd name="connsiteY0" fmla="*/ 0 h 248933"/>
                  <a:gd name="connsiteX1" fmla="*/ 3754096 w 3754096"/>
                  <a:gd name="connsiteY1" fmla="*/ 0 h 248933"/>
                  <a:gd name="connsiteX2" fmla="*/ 3754096 w 3754096"/>
                  <a:gd name="connsiteY2" fmla="*/ 248933 h 248933"/>
                  <a:gd name="connsiteX3" fmla="*/ 57150 w 3754096"/>
                  <a:gd name="connsiteY3" fmla="*/ 248933 h 248933"/>
                  <a:gd name="connsiteX4" fmla="*/ 0 w 3754096"/>
                  <a:gd name="connsiteY4" fmla="*/ 0 h 248933"/>
                  <a:gd name="connsiteX0" fmla="*/ 0 w 3754096"/>
                  <a:gd name="connsiteY0" fmla="*/ 0 h 248933"/>
                  <a:gd name="connsiteX1" fmla="*/ 3754096 w 3754096"/>
                  <a:gd name="connsiteY1" fmla="*/ 0 h 248933"/>
                  <a:gd name="connsiteX2" fmla="*/ 3701709 w 3754096"/>
                  <a:gd name="connsiteY2" fmla="*/ 248933 h 248933"/>
                  <a:gd name="connsiteX3" fmla="*/ 57150 w 3754096"/>
                  <a:gd name="connsiteY3" fmla="*/ 248933 h 248933"/>
                  <a:gd name="connsiteX4" fmla="*/ 0 w 3754096"/>
                  <a:gd name="connsiteY4" fmla="*/ 0 h 24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4096" h="248933">
                    <a:moveTo>
                      <a:pt x="0" y="0"/>
                    </a:moveTo>
                    <a:lnTo>
                      <a:pt x="3754096" y="0"/>
                    </a:lnTo>
                    <a:lnTo>
                      <a:pt x="3701709" y="248933"/>
                    </a:lnTo>
                    <a:lnTo>
                      <a:pt x="57150" y="2489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66E3416C-B2B1-4311-B601-1625A81F4426}"/>
                  </a:ext>
                </a:extLst>
              </p:cNvPr>
              <p:cNvGrpSpPr/>
              <p:nvPr/>
            </p:nvGrpSpPr>
            <p:grpSpPr>
              <a:xfrm>
                <a:off x="4358338" y="4378181"/>
                <a:ext cx="1200727" cy="1329926"/>
                <a:chOff x="4358338" y="4378181"/>
                <a:chExt cx="1200727" cy="1329926"/>
              </a:xfrm>
            </p:grpSpPr>
            <p:sp>
              <p:nvSpPr>
                <p:cNvPr id="1440" name="正方形/長方形 1439">
                  <a:extLst>
                    <a:ext uri="{FF2B5EF4-FFF2-40B4-BE49-F238E27FC236}">
                      <a16:creationId xmlns:a16="http://schemas.microsoft.com/office/drawing/2014/main" id="{34EDF234-DAEB-4C19-86E7-5A7DFBE85028}"/>
                    </a:ext>
                  </a:extLst>
                </p:cNvPr>
                <p:cNvSpPr/>
                <p:nvPr/>
              </p:nvSpPr>
              <p:spPr>
                <a:xfrm flipH="1">
                  <a:off x="4358338" y="4378181"/>
                  <a:ext cx="1199812" cy="187801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正方形/長方形 541">
                  <a:extLst>
                    <a:ext uri="{FF2B5EF4-FFF2-40B4-BE49-F238E27FC236}">
                      <a16:creationId xmlns:a16="http://schemas.microsoft.com/office/drawing/2014/main" id="{A7380150-591E-4814-A537-071D8083A693}"/>
                    </a:ext>
                  </a:extLst>
                </p:cNvPr>
                <p:cNvSpPr/>
                <p:nvPr/>
              </p:nvSpPr>
              <p:spPr>
                <a:xfrm flipH="1">
                  <a:off x="4361899" y="4378181"/>
                  <a:ext cx="173333" cy="1329926"/>
                </a:xfrm>
                <a:custGeom>
                  <a:avLst/>
                  <a:gdLst>
                    <a:gd name="connsiteX0" fmla="*/ 0 w 168570"/>
                    <a:gd name="connsiteY0" fmla="*/ 0 h 1329926"/>
                    <a:gd name="connsiteX1" fmla="*/ 168570 w 168570"/>
                    <a:gd name="connsiteY1" fmla="*/ 0 h 1329926"/>
                    <a:gd name="connsiteX2" fmla="*/ 168570 w 168570"/>
                    <a:gd name="connsiteY2" fmla="*/ 1329926 h 1329926"/>
                    <a:gd name="connsiteX3" fmla="*/ 0 w 168570"/>
                    <a:gd name="connsiteY3" fmla="*/ 1329926 h 1329926"/>
                    <a:gd name="connsiteX4" fmla="*/ 0 w 168570"/>
                    <a:gd name="connsiteY4" fmla="*/ 0 h 1329926"/>
                    <a:gd name="connsiteX0" fmla="*/ 0 w 173333"/>
                    <a:gd name="connsiteY0" fmla="*/ 190500 h 1329926"/>
                    <a:gd name="connsiteX1" fmla="*/ 173333 w 173333"/>
                    <a:gd name="connsiteY1" fmla="*/ 0 h 1329926"/>
                    <a:gd name="connsiteX2" fmla="*/ 173333 w 173333"/>
                    <a:gd name="connsiteY2" fmla="*/ 1329926 h 1329926"/>
                    <a:gd name="connsiteX3" fmla="*/ 4763 w 173333"/>
                    <a:gd name="connsiteY3" fmla="*/ 1329926 h 1329926"/>
                    <a:gd name="connsiteX4" fmla="*/ 0 w 173333"/>
                    <a:gd name="connsiteY4" fmla="*/ 190500 h 1329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333" h="1329926">
                      <a:moveTo>
                        <a:pt x="0" y="190500"/>
                      </a:moveTo>
                      <a:lnTo>
                        <a:pt x="173333" y="0"/>
                      </a:lnTo>
                      <a:lnTo>
                        <a:pt x="173333" y="1329926"/>
                      </a:lnTo>
                      <a:lnTo>
                        <a:pt x="4763" y="1329926"/>
                      </a:lnTo>
                      <a:cubicBezTo>
                        <a:pt x="3175" y="950117"/>
                        <a:pt x="1588" y="570309"/>
                        <a:pt x="0" y="19050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2" name="正方形/長方形 541">
                  <a:extLst>
                    <a:ext uri="{FF2B5EF4-FFF2-40B4-BE49-F238E27FC236}">
                      <a16:creationId xmlns:a16="http://schemas.microsoft.com/office/drawing/2014/main" id="{BD44EA7F-FBA8-4CDD-8B38-1BC9C9394DBB}"/>
                    </a:ext>
                  </a:extLst>
                </p:cNvPr>
                <p:cNvSpPr/>
                <p:nvPr/>
              </p:nvSpPr>
              <p:spPr>
                <a:xfrm>
                  <a:off x="5385732" y="4378181"/>
                  <a:ext cx="173333" cy="1329926"/>
                </a:xfrm>
                <a:custGeom>
                  <a:avLst/>
                  <a:gdLst>
                    <a:gd name="connsiteX0" fmla="*/ 0 w 168570"/>
                    <a:gd name="connsiteY0" fmla="*/ 0 h 1329926"/>
                    <a:gd name="connsiteX1" fmla="*/ 168570 w 168570"/>
                    <a:gd name="connsiteY1" fmla="*/ 0 h 1329926"/>
                    <a:gd name="connsiteX2" fmla="*/ 168570 w 168570"/>
                    <a:gd name="connsiteY2" fmla="*/ 1329926 h 1329926"/>
                    <a:gd name="connsiteX3" fmla="*/ 0 w 168570"/>
                    <a:gd name="connsiteY3" fmla="*/ 1329926 h 1329926"/>
                    <a:gd name="connsiteX4" fmla="*/ 0 w 168570"/>
                    <a:gd name="connsiteY4" fmla="*/ 0 h 1329926"/>
                    <a:gd name="connsiteX0" fmla="*/ 0 w 173333"/>
                    <a:gd name="connsiteY0" fmla="*/ 190500 h 1329926"/>
                    <a:gd name="connsiteX1" fmla="*/ 173333 w 173333"/>
                    <a:gd name="connsiteY1" fmla="*/ 0 h 1329926"/>
                    <a:gd name="connsiteX2" fmla="*/ 173333 w 173333"/>
                    <a:gd name="connsiteY2" fmla="*/ 1329926 h 1329926"/>
                    <a:gd name="connsiteX3" fmla="*/ 4763 w 173333"/>
                    <a:gd name="connsiteY3" fmla="*/ 1329926 h 1329926"/>
                    <a:gd name="connsiteX4" fmla="*/ 0 w 173333"/>
                    <a:gd name="connsiteY4" fmla="*/ 190500 h 1329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333" h="1329926">
                      <a:moveTo>
                        <a:pt x="0" y="190500"/>
                      </a:moveTo>
                      <a:lnTo>
                        <a:pt x="173333" y="0"/>
                      </a:lnTo>
                      <a:lnTo>
                        <a:pt x="173333" y="1329926"/>
                      </a:lnTo>
                      <a:lnTo>
                        <a:pt x="4763" y="1329926"/>
                      </a:lnTo>
                      <a:cubicBezTo>
                        <a:pt x="3175" y="950117"/>
                        <a:pt x="1588" y="570309"/>
                        <a:pt x="0" y="19050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43" name="グループ化 1442">
                  <a:extLst>
                    <a:ext uri="{FF2B5EF4-FFF2-40B4-BE49-F238E27FC236}">
                      <a16:creationId xmlns:a16="http://schemas.microsoft.com/office/drawing/2014/main" id="{8BD4D8DB-C183-4414-8942-AFFB566A84E8}"/>
                    </a:ext>
                  </a:extLst>
                </p:cNvPr>
                <p:cNvGrpSpPr/>
                <p:nvPr/>
              </p:nvGrpSpPr>
              <p:grpSpPr>
                <a:xfrm>
                  <a:off x="4519061" y="4548187"/>
                  <a:ext cx="884537" cy="1154061"/>
                  <a:chOff x="4519061" y="4542037"/>
                  <a:chExt cx="402093" cy="187801"/>
                </a:xfrm>
              </p:grpSpPr>
              <p:sp>
                <p:nvSpPr>
                  <p:cNvPr id="1449" name="正方形/長方形 1448">
                    <a:extLst>
                      <a:ext uri="{FF2B5EF4-FFF2-40B4-BE49-F238E27FC236}">
                        <a16:creationId xmlns:a16="http://schemas.microsoft.com/office/drawing/2014/main" id="{80E4B384-3AF2-400F-90BC-A806EBED9F33}"/>
                      </a:ext>
                    </a:extLst>
                  </p:cNvPr>
                  <p:cNvSpPr/>
                  <p:nvPr/>
                </p:nvSpPr>
                <p:spPr>
                  <a:xfrm>
                    <a:off x="4519061" y="4542037"/>
                    <a:ext cx="201590" cy="187801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0" name="正方形/長方形 1449">
                    <a:extLst>
                      <a:ext uri="{FF2B5EF4-FFF2-40B4-BE49-F238E27FC236}">
                        <a16:creationId xmlns:a16="http://schemas.microsoft.com/office/drawing/2014/main" id="{C5EA00E1-B752-4EB3-AF99-9544EAAD4EFD}"/>
                      </a:ext>
                    </a:extLst>
                  </p:cNvPr>
                  <p:cNvSpPr/>
                  <p:nvPr/>
                </p:nvSpPr>
                <p:spPr>
                  <a:xfrm>
                    <a:off x="4720651" y="4542037"/>
                    <a:ext cx="200503" cy="187801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F0E41CC3-095C-470F-83A5-01526F652185}"/>
                    </a:ext>
                  </a:extLst>
                </p:cNvPr>
                <p:cNvSpPr/>
                <p:nvPr/>
              </p:nvSpPr>
              <p:spPr>
                <a:xfrm>
                  <a:off x="4571963" y="4935542"/>
                  <a:ext cx="244654" cy="764856"/>
                </a:xfrm>
                <a:custGeom>
                  <a:avLst/>
                  <a:gdLst>
                    <a:gd name="connsiteX0" fmla="*/ 0 w 244654"/>
                    <a:gd name="connsiteY0" fmla="*/ 719137 h 764856"/>
                    <a:gd name="connsiteX1" fmla="*/ 244654 w 244654"/>
                    <a:gd name="connsiteY1" fmla="*/ 719137 h 764856"/>
                    <a:gd name="connsiteX2" fmla="*/ 244654 w 244654"/>
                    <a:gd name="connsiteY2" fmla="*/ 764856 h 764856"/>
                    <a:gd name="connsiteX3" fmla="*/ 0 w 244654"/>
                    <a:gd name="connsiteY3" fmla="*/ 764856 h 764856"/>
                    <a:gd name="connsiteX4" fmla="*/ 47080 w 244654"/>
                    <a:gd name="connsiteY4" fmla="*/ 560306 h 764856"/>
                    <a:gd name="connsiteX5" fmla="*/ 92799 w 244654"/>
                    <a:gd name="connsiteY5" fmla="*/ 560306 h 764856"/>
                    <a:gd name="connsiteX6" fmla="*/ 92799 w 244654"/>
                    <a:gd name="connsiteY6" fmla="*/ 614362 h 764856"/>
                    <a:gd name="connsiteX7" fmla="*/ 151855 w 244654"/>
                    <a:gd name="connsiteY7" fmla="*/ 614362 h 764856"/>
                    <a:gd name="connsiteX8" fmla="*/ 151855 w 244654"/>
                    <a:gd name="connsiteY8" fmla="*/ 560306 h 764856"/>
                    <a:gd name="connsiteX9" fmla="*/ 197574 w 244654"/>
                    <a:gd name="connsiteY9" fmla="*/ 560306 h 764856"/>
                    <a:gd name="connsiteX10" fmla="*/ 197574 w 244654"/>
                    <a:gd name="connsiteY10" fmla="*/ 614362 h 764856"/>
                    <a:gd name="connsiteX11" fmla="*/ 244654 w 244654"/>
                    <a:gd name="connsiteY11" fmla="*/ 614362 h 764856"/>
                    <a:gd name="connsiteX12" fmla="*/ 244654 w 244654"/>
                    <a:gd name="connsiteY12" fmla="*/ 660081 h 764856"/>
                    <a:gd name="connsiteX13" fmla="*/ 0 w 244654"/>
                    <a:gd name="connsiteY13" fmla="*/ 660081 h 764856"/>
                    <a:gd name="connsiteX14" fmla="*/ 0 w 244654"/>
                    <a:gd name="connsiteY14" fmla="*/ 614362 h 764856"/>
                    <a:gd name="connsiteX15" fmla="*/ 47080 w 244654"/>
                    <a:gd name="connsiteY15" fmla="*/ 614362 h 764856"/>
                    <a:gd name="connsiteX16" fmla="*/ 92799 w 244654"/>
                    <a:gd name="connsiteY16" fmla="*/ 345755 h 764856"/>
                    <a:gd name="connsiteX17" fmla="*/ 92799 w 244654"/>
                    <a:gd name="connsiteY17" fmla="*/ 404811 h 764856"/>
                    <a:gd name="connsiteX18" fmla="*/ 151855 w 244654"/>
                    <a:gd name="connsiteY18" fmla="*/ 404811 h 764856"/>
                    <a:gd name="connsiteX19" fmla="*/ 151855 w 244654"/>
                    <a:gd name="connsiteY19" fmla="*/ 345755 h 764856"/>
                    <a:gd name="connsiteX20" fmla="*/ 47080 w 244654"/>
                    <a:gd name="connsiteY20" fmla="*/ 250742 h 764856"/>
                    <a:gd name="connsiteX21" fmla="*/ 92799 w 244654"/>
                    <a:gd name="connsiteY21" fmla="*/ 250742 h 764856"/>
                    <a:gd name="connsiteX22" fmla="*/ 92799 w 244654"/>
                    <a:gd name="connsiteY22" fmla="*/ 300036 h 764856"/>
                    <a:gd name="connsiteX23" fmla="*/ 151855 w 244654"/>
                    <a:gd name="connsiteY23" fmla="*/ 300036 h 764856"/>
                    <a:gd name="connsiteX24" fmla="*/ 151855 w 244654"/>
                    <a:gd name="connsiteY24" fmla="*/ 250742 h 764856"/>
                    <a:gd name="connsiteX25" fmla="*/ 197574 w 244654"/>
                    <a:gd name="connsiteY25" fmla="*/ 250742 h 764856"/>
                    <a:gd name="connsiteX26" fmla="*/ 197574 w 244654"/>
                    <a:gd name="connsiteY26" fmla="*/ 300036 h 764856"/>
                    <a:gd name="connsiteX27" fmla="*/ 244654 w 244654"/>
                    <a:gd name="connsiteY27" fmla="*/ 300036 h 764856"/>
                    <a:gd name="connsiteX28" fmla="*/ 244654 w 244654"/>
                    <a:gd name="connsiteY28" fmla="*/ 345755 h 764856"/>
                    <a:gd name="connsiteX29" fmla="*/ 197574 w 244654"/>
                    <a:gd name="connsiteY29" fmla="*/ 345755 h 764856"/>
                    <a:gd name="connsiteX30" fmla="*/ 197574 w 244654"/>
                    <a:gd name="connsiteY30" fmla="*/ 404811 h 764856"/>
                    <a:gd name="connsiteX31" fmla="*/ 244654 w 244654"/>
                    <a:gd name="connsiteY31" fmla="*/ 404811 h 764856"/>
                    <a:gd name="connsiteX32" fmla="*/ 244654 w 244654"/>
                    <a:gd name="connsiteY32" fmla="*/ 450530 h 764856"/>
                    <a:gd name="connsiteX33" fmla="*/ 197574 w 244654"/>
                    <a:gd name="connsiteY33" fmla="*/ 450530 h 764856"/>
                    <a:gd name="connsiteX34" fmla="*/ 197574 w 244654"/>
                    <a:gd name="connsiteY34" fmla="*/ 495396 h 764856"/>
                    <a:gd name="connsiteX35" fmla="*/ 151855 w 244654"/>
                    <a:gd name="connsiteY35" fmla="*/ 495396 h 764856"/>
                    <a:gd name="connsiteX36" fmla="*/ 151855 w 244654"/>
                    <a:gd name="connsiteY36" fmla="*/ 450530 h 764856"/>
                    <a:gd name="connsiteX37" fmla="*/ 92799 w 244654"/>
                    <a:gd name="connsiteY37" fmla="*/ 450530 h 764856"/>
                    <a:gd name="connsiteX38" fmla="*/ 92799 w 244654"/>
                    <a:gd name="connsiteY38" fmla="*/ 495396 h 764856"/>
                    <a:gd name="connsiteX39" fmla="*/ 47080 w 244654"/>
                    <a:gd name="connsiteY39" fmla="*/ 495396 h 764856"/>
                    <a:gd name="connsiteX40" fmla="*/ 47080 w 244654"/>
                    <a:gd name="connsiteY40" fmla="*/ 450530 h 764856"/>
                    <a:gd name="connsiteX41" fmla="*/ 0 w 244654"/>
                    <a:gd name="connsiteY41" fmla="*/ 450530 h 764856"/>
                    <a:gd name="connsiteX42" fmla="*/ 0 w 244654"/>
                    <a:gd name="connsiteY42" fmla="*/ 404811 h 764856"/>
                    <a:gd name="connsiteX43" fmla="*/ 47080 w 244654"/>
                    <a:gd name="connsiteY43" fmla="*/ 404811 h 764856"/>
                    <a:gd name="connsiteX44" fmla="*/ 47080 w 244654"/>
                    <a:gd name="connsiteY44" fmla="*/ 345755 h 764856"/>
                    <a:gd name="connsiteX45" fmla="*/ 0 w 244654"/>
                    <a:gd name="connsiteY45" fmla="*/ 345755 h 764856"/>
                    <a:gd name="connsiteX46" fmla="*/ 0 w 244654"/>
                    <a:gd name="connsiteY46" fmla="*/ 300036 h 764856"/>
                    <a:gd name="connsiteX47" fmla="*/ 47080 w 244654"/>
                    <a:gd name="connsiteY47" fmla="*/ 300036 h 764856"/>
                    <a:gd name="connsiteX48" fmla="*/ 0 w 244654"/>
                    <a:gd name="connsiteY48" fmla="*/ 104775 h 764856"/>
                    <a:gd name="connsiteX49" fmla="*/ 244654 w 244654"/>
                    <a:gd name="connsiteY49" fmla="*/ 104775 h 764856"/>
                    <a:gd name="connsiteX50" fmla="*/ 244654 w 244654"/>
                    <a:gd name="connsiteY50" fmla="*/ 150494 h 764856"/>
                    <a:gd name="connsiteX51" fmla="*/ 197574 w 244654"/>
                    <a:gd name="connsiteY51" fmla="*/ 150494 h 764856"/>
                    <a:gd name="connsiteX52" fmla="*/ 197574 w 244654"/>
                    <a:gd name="connsiteY52" fmla="*/ 202882 h 764856"/>
                    <a:gd name="connsiteX53" fmla="*/ 151855 w 244654"/>
                    <a:gd name="connsiteY53" fmla="*/ 202882 h 764856"/>
                    <a:gd name="connsiteX54" fmla="*/ 151855 w 244654"/>
                    <a:gd name="connsiteY54" fmla="*/ 150494 h 764856"/>
                    <a:gd name="connsiteX55" fmla="*/ 92799 w 244654"/>
                    <a:gd name="connsiteY55" fmla="*/ 150494 h 764856"/>
                    <a:gd name="connsiteX56" fmla="*/ 92799 w 244654"/>
                    <a:gd name="connsiteY56" fmla="*/ 202882 h 764856"/>
                    <a:gd name="connsiteX57" fmla="*/ 47080 w 244654"/>
                    <a:gd name="connsiteY57" fmla="*/ 202882 h 764856"/>
                    <a:gd name="connsiteX58" fmla="*/ 47080 w 244654"/>
                    <a:gd name="connsiteY58" fmla="*/ 150494 h 764856"/>
                    <a:gd name="connsiteX59" fmla="*/ 0 w 244654"/>
                    <a:gd name="connsiteY59" fmla="*/ 150494 h 764856"/>
                    <a:gd name="connsiteX60" fmla="*/ 0 w 244654"/>
                    <a:gd name="connsiteY60" fmla="*/ 0 h 764856"/>
                    <a:gd name="connsiteX61" fmla="*/ 244654 w 244654"/>
                    <a:gd name="connsiteY61" fmla="*/ 0 h 764856"/>
                    <a:gd name="connsiteX62" fmla="*/ 244654 w 244654"/>
                    <a:gd name="connsiteY62" fmla="*/ 45719 h 764856"/>
                    <a:gd name="connsiteX63" fmla="*/ 0 w 244654"/>
                    <a:gd name="connsiteY63" fmla="*/ 45719 h 764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244654" h="764856">
                      <a:moveTo>
                        <a:pt x="0" y="719137"/>
                      </a:moveTo>
                      <a:lnTo>
                        <a:pt x="244654" y="719137"/>
                      </a:lnTo>
                      <a:lnTo>
                        <a:pt x="244654" y="764856"/>
                      </a:lnTo>
                      <a:lnTo>
                        <a:pt x="0" y="764856"/>
                      </a:lnTo>
                      <a:close/>
                      <a:moveTo>
                        <a:pt x="47080" y="560306"/>
                      </a:moveTo>
                      <a:lnTo>
                        <a:pt x="92799" y="560306"/>
                      </a:lnTo>
                      <a:lnTo>
                        <a:pt x="92799" y="614362"/>
                      </a:lnTo>
                      <a:lnTo>
                        <a:pt x="151855" y="614362"/>
                      </a:lnTo>
                      <a:lnTo>
                        <a:pt x="151855" y="560306"/>
                      </a:lnTo>
                      <a:lnTo>
                        <a:pt x="197574" y="560306"/>
                      </a:lnTo>
                      <a:lnTo>
                        <a:pt x="197574" y="614362"/>
                      </a:lnTo>
                      <a:lnTo>
                        <a:pt x="244654" y="614362"/>
                      </a:lnTo>
                      <a:lnTo>
                        <a:pt x="244654" y="660081"/>
                      </a:lnTo>
                      <a:lnTo>
                        <a:pt x="0" y="660081"/>
                      </a:lnTo>
                      <a:lnTo>
                        <a:pt x="0" y="614362"/>
                      </a:lnTo>
                      <a:lnTo>
                        <a:pt x="47080" y="614362"/>
                      </a:lnTo>
                      <a:close/>
                      <a:moveTo>
                        <a:pt x="92799" y="345755"/>
                      </a:moveTo>
                      <a:lnTo>
                        <a:pt x="92799" y="404811"/>
                      </a:lnTo>
                      <a:lnTo>
                        <a:pt x="151855" y="404811"/>
                      </a:lnTo>
                      <a:lnTo>
                        <a:pt x="151855" y="345755"/>
                      </a:lnTo>
                      <a:close/>
                      <a:moveTo>
                        <a:pt x="47080" y="250742"/>
                      </a:moveTo>
                      <a:lnTo>
                        <a:pt x="92799" y="250742"/>
                      </a:lnTo>
                      <a:lnTo>
                        <a:pt x="92799" y="300036"/>
                      </a:lnTo>
                      <a:lnTo>
                        <a:pt x="151855" y="300036"/>
                      </a:lnTo>
                      <a:lnTo>
                        <a:pt x="151855" y="250742"/>
                      </a:lnTo>
                      <a:lnTo>
                        <a:pt x="197574" y="250742"/>
                      </a:lnTo>
                      <a:lnTo>
                        <a:pt x="197574" y="300036"/>
                      </a:lnTo>
                      <a:lnTo>
                        <a:pt x="244654" y="300036"/>
                      </a:lnTo>
                      <a:lnTo>
                        <a:pt x="244654" y="345755"/>
                      </a:lnTo>
                      <a:lnTo>
                        <a:pt x="197574" y="345755"/>
                      </a:lnTo>
                      <a:lnTo>
                        <a:pt x="197574" y="404811"/>
                      </a:lnTo>
                      <a:lnTo>
                        <a:pt x="244654" y="404811"/>
                      </a:lnTo>
                      <a:lnTo>
                        <a:pt x="244654" y="450530"/>
                      </a:lnTo>
                      <a:lnTo>
                        <a:pt x="197574" y="450530"/>
                      </a:lnTo>
                      <a:lnTo>
                        <a:pt x="197574" y="495396"/>
                      </a:lnTo>
                      <a:lnTo>
                        <a:pt x="151855" y="495396"/>
                      </a:lnTo>
                      <a:lnTo>
                        <a:pt x="151855" y="450530"/>
                      </a:lnTo>
                      <a:lnTo>
                        <a:pt x="92799" y="450530"/>
                      </a:lnTo>
                      <a:lnTo>
                        <a:pt x="92799" y="495396"/>
                      </a:lnTo>
                      <a:lnTo>
                        <a:pt x="47080" y="495396"/>
                      </a:lnTo>
                      <a:lnTo>
                        <a:pt x="47080" y="450530"/>
                      </a:lnTo>
                      <a:lnTo>
                        <a:pt x="0" y="450530"/>
                      </a:lnTo>
                      <a:lnTo>
                        <a:pt x="0" y="404811"/>
                      </a:lnTo>
                      <a:lnTo>
                        <a:pt x="47080" y="404811"/>
                      </a:lnTo>
                      <a:lnTo>
                        <a:pt x="47080" y="345755"/>
                      </a:lnTo>
                      <a:lnTo>
                        <a:pt x="0" y="345755"/>
                      </a:lnTo>
                      <a:lnTo>
                        <a:pt x="0" y="300036"/>
                      </a:lnTo>
                      <a:lnTo>
                        <a:pt x="47080" y="300036"/>
                      </a:lnTo>
                      <a:close/>
                      <a:moveTo>
                        <a:pt x="0" y="104775"/>
                      </a:moveTo>
                      <a:lnTo>
                        <a:pt x="244654" y="104775"/>
                      </a:lnTo>
                      <a:lnTo>
                        <a:pt x="244654" y="150494"/>
                      </a:lnTo>
                      <a:lnTo>
                        <a:pt x="197574" y="150494"/>
                      </a:lnTo>
                      <a:lnTo>
                        <a:pt x="197574" y="202882"/>
                      </a:lnTo>
                      <a:lnTo>
                        <a:pt x="151855" y="202882"/>
                      </a:lnTo>
                      <a:lnTo>
                        <a:pt x="151855" y="150494"/>
                      </a:lnTo>
                      <a:lnTo>
                        <a:pt x="92799" y="150494"/>
                      </a:lnTo>
                      <a:lnTo>
                        <a:pt x="92799" y="202882"/>
                      </a:lnTo>
                      <a:lnTo>
                        <a:pt x="47080" y="202882"/>
                      </a:lnTo>
                      <a:lnTo>
                        <a:pt x="47080" y="150494"/>
                      </a:lnTo>
                      <a:lnTo>
                        <a:pt x="0" y="150494"/>
                      </a:lnTo>
                      <a:close/>
                      <a:moveTo>
                        <a:pt x="0" y="0"/>
                      </a:moveTo>
                      <a:lnTo>
                        <a:pt x="244654" y="0"/>
                      </a:lnTo>
                      <a:lnTo>
                        <a:pt x="244654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5" name="フリーフォーム: 図形 1444">
                  <a:extLst>
                    <a:ext uri="{FF2B5EF4-FFF2-40B4-BE49-F238E27FC236}">
                      <a16:creationId xmlns:a16="http://schemas.microsoft.com/office/drawing/2014/main" id="{FAA14D78-5DB7-47AD-8C1C-C82A2857EBF7}"/>
                    </a:ext>
                  </a:extLst>
                </p:cNvPr>
                <p:cNvSpPr/>
                <p:nvPr/>
              </p:nvSpPr>
              <p:spPr>
                <a:xfrm>
                  <a:off x="5114888" y="4935542"/>
                  <a:ext cx="244654" cy="764856"/>
                </a:xfrm>
                <a:custGeom>
                  <a:avLst/>
                  <a:gdLst>
                    <a:gd name="connsiteX0" fmla="*/ 0 w 244654"/>
                    <a:gd name="connsiteY0" fmla="*/ 719137 h 764856"/>
                    <a:gd name="connsiteX1" fmla="*/ 244654 w 244654"/>
                    <a:gd name="connsiteY1" fmla="*/ 719137 h 764856"/>
                    <a:gd name="connsiteX2" fmla="*/ 244654 w 244654"/>
                    <a:gd name="connsiteY2" fmla="*/ 764856 h 764856"/>
                    <a:gd name="connsiteX3" fmla="*/ 0 w 244654"/>
                    <a:gd name="connsiteY3" fmla="*/ 764856 h 764856"/>
                    <a:gd name="connsiteX4" fmla="*/ 47080 w 244654"/>
                    <a:gd name="connsiteY4" fmla="*/ 560306 h 764856"/>
                    <a:gd name="connsiteX5" fmla="*/ 92799 w 244654"/>
                    <a:gd name="connsiteY5" fmla="*/ 560306 h 764856"/>
                    <a:gd name="connsiteX6" fmla="*/ 92799 w 244654"/>
                    <a:gd name="connsiteY6" fmla="*/ 614362 h 764856"/>
                    <a:gd name="connsiteX7" fmla="*/ 151855 w 244654"/>
                    <a:gd name="connsiteY7" fmla="*/ 614362 h 764856"/>
                    <a:gd name="connsiteX8" fmla="*/ 151855 w 244654"/>
                    <a:gd name="connsiteY8" fmla="*/ 560306 h 764856"/>
                    <a:gd name="connsiteX9" fmla="*/ 197574 w 244654"/>
                    <a:gd name="connsiteY9" fmla="*/ 560306 h 764856"/>
                    <a:gd name="connsiteX10" fmla="*/ 197574 w 244654"/>
                    <a:gd name="connsiteY10" fmla="*/ 614362 h 764856"/>
                    <a:gd name="connsiteX11" fmla="*/ 244654 w 244654"/>
                    <a:gd name="connsiteY11" fmla="*/ 614362 h 764856"/>
                    <a:gd name="connsiteX12" fmla="*/ 244654 w 244654"/>
                    <a:gd name="connsiteY12" fmla="*/ 660081 h 764856"/>
                    <a:gd name="connsiteX13" fmla="*/ 0 w 244654"/>
                    <a:gd name="connsiteY13" fmla="*/ 660081 h 764856"/>
                    <a:gd name="connsiteX14" fmla="*/ 0 w 244654"/>
                    <a:gd name="connsiteY14" fmla="*/ 614362 h 764856"/>
                    <a:gd name="connsiteX15" fmla="*/ 47080 w 244654"/>
                    <a:gd name="connsiteY15" fmla="*/ 614362 h 764856"/>
                    <a:gd name="connsiteX16" fmla="*/ 92799 w 244654"/>
                    <a:gd name="connsiteY16" fmla="*/ 345755 h 764856"/>
                    <a:gd name="connsiteX17" fmla="*/ 92799 w 244654"/>
                    <a:gd name="connsiteY17" fmla="*/ 404811 h 764856"/>
                    <a:gd name="connsiteX18" fmla="*/ 151855 w 244654"/>
                    <a:gd name="connsiteY18" fmla="*/ 404811 h 764856"/>
                    <a:gd name="connsiteX19" fmla="*/ 151855 w 244654"/>
                    <a:gd name="connsiteY19" fmla="*/ 345755 h 764856"/>
                    <a:gd name="connsiteX20" fmla="*/ 47080 w 244654"/>
                    <a:gd name="connsiteY20" fmla="*/ 250742 h 764856"/>
                    <a:gd name="connsiteX21" fmla="*/ 92799 w 244654"/>
                    <a:gd name="connsiteY21" fmla="*/ 250742 h 764856"/>
                    <a:gd name="connsiteX22" fmla="*/ 92799 w 244654"/>
                    <a:gd name="connsiteY22" fmla="*/ 300036 h 764856"/>
                    <a:gd name="connsiteX23" fmla="*/ 151855 w 244654"/>
                    <a:gd name="connsiteY23" fmla="*/ 300036 h 764856"/>
                    <a:gd name="connsiteX24" fmla="*/ 151855 w 244654"/>
                    <a:gd name="connsiteY24" fmla="*/ 250742 h 764856"/>
                    <a:gd name="connsiteX25" fmla="*/ 197574 w 244654"/>
                    <a:gd name="connsiteY25" fmla="*/ 250742 h 764856"/>
                    <a:gd name="connsiteX26" fmla="*/ 197574 w 244654"/>
                    <a:gd name="connsiteY26" fmla="*/ 300036 h 764856"/>
                    <a:gd name="connsiteX27" fmla="*/ 244654 w 244654"/>
                    <a:gd name="connsiteY27" fmla="*/ 300036 h 764856"/>
                    <a:gd name="connsiteX28" fmla="*/ 244654 w 244654"/>
                    <a:gd name="connsiteY28" fmla="*/ 345755 h 764856"/>
                    <a:gd name="connsiteX29" fmla="*/ 197574 w 244654"/>
                    <a:gd name="connsiteY29" fmla="*/ 345755 h 764856"/>
                    <a:gd name="connsiteX30" fmla="*/ 197574 w 244654"/>
                    <a:gd name="connsiteY30" fmla="*/ 404811 h 764856"/>
                    <a:gd name="connsiteX31" fmla="*/ 244654 w 244654"/>
                    <a:gd name="connsiteY31" fmla="*/ 404811 h 764856"/>
                    <a:gd name="connsiteX32" fmla="*/ 244654 w 244654"/>
                    <a:gd name="connsiteY32" fmla="*/ 450530 h 764856"/>
                    <a:gd name="connsiteX33" fmla="*/ 197574 w 244654"/>
                    <a:gd name="connsiteY33" fmla="*/ 450530 h 764856"/>
                    <a:gd name="connsiteX34" fmla="*/ 197574 w 244654"/>
                    <a:gd name="connsiteY34" fmla="*/ 495396 h 764856"/>
                    <a:gd name="connsiteX35" fmla="*/ 151855 w 244654"/>
                    <a:gd name="connsiteY35" fmla="*/ 495396 h 764856"/>
                    <a:gd name="connsiteX36" fmla="*/ 151855 w 244654"/>
                    <a:gd name="connsiteY36" fmla="*/ 450530 h 764856"/>
                    <a:gd name="connsiteX37" fmla="*/ 92799 w 244654"/>
                    <a:gd name="connsiteY37" fmla="*/ 450530 h 764856"/>
                    <a:gd name="connsiteX38" fmla="*/ 92799 w 244654"/>
                    <a:gd name="connsiteY38" fmla="*/ 495396 h 764856"/>
                    <a:gd name="connsiteX39" fmla="*/ 47080 w 244654"/>
                    <a:gd name="connsiteY39" fmla="*/ 495396 h 764856"/>
                    <a:gd name="connsiteX40" fmla="*/ 47080 w 244654"/>
                    <a:gd name="connsiteY40" fmla="*/ 450530 h 764856"/>
                    <a:gd name="connsiteX41" fmla="*/ 0 w 244654"/>
                    <a:gd name="connsiteY41" fmla="*/ 450530 h 764856"/>
                    <a:gd name="connsiteX42" fmla="*/ 0 w 244654"/>
                    <a:gd name="connsiteY42" fmla="*/ 404811 h 764856"/>
                    <a:gd name="connsiteX43" fmla="*/ 47080 w 244654"/>
                    <a:gd name="connsiteY43" fmla="*/ 404811 h 764856"/>
                    <a:gd name="connsiteX44" fmla="*/ 47080 w 244654"/>
                    <a:gd name="connsiteY44" fmla="*/ 345755 h 764856"/>
                    <a:gd name="connsiteX45" fmla="*/ 0 w 244654"/>
                    <a:gd name="connsiteY45" fmla="*/ 345755 h 764856"/>
                    <a:gd name="connsiteX46" fmla="*/ 0 w 244654"/>
                    <a:gd name="connsiteY46" fmla="*/ 300036 h 764856"/>
                    <a:gd name="connsiteX47" fmla="*/ 47080 w 244654"/>
                    <a:gd name="connsiteY47" fmla="*/ 300036 h 764856"/>
                    <a:gd name="connsiteX48" fmla="*/ 0 w 244654"/>
                    <a:gd name="connsiteY48" fmla="*/ 104775 h 764856"/>
                    <a:gd name="connsiteX49" fmla="*/ 244654 w 244654"/>
                    <a:gd name="connsiteY49" fmla="*/ 104775 h 764856"/>
                    <a:gd name="connsiteX50" fmla="*/ 244654 w 244654"/>
                    <a:gd name="connsiteY50" fmla="*/ 150494 h 764856"/>
                    <a:gd name="connsiteX51" fmla="*/ 197574 w 244654"/>
                    <a:gd name="connsiteY51" fmla="*/ 150494 h 764856"/>
                    <a:gd name="connsiteX52" fmla="*/ 197574 w 244654"/>
                    <a:gd name="connsiteY52" fmla="*/ 202882 h 764856"/>
                    <a:gd name="connsiteX53" fmla="*/ 151855 w 244654"/>
                    <a:gd name="connsiteY53" fmla="*/ 202882 h 764856"/>
                    <a:gd name="connsiteX54" fmla="*/ 151855 w 244654"/>
                    <a:gd name="connsiteY54" fmla="*/ 150494 h 764856"/>
                    <a:gd name="connsiteX55" fmla="*/ 92799 w 244654"/>
                    <a:gd name="connsiteY55" fmla="*/ 150494 h 764856"/>
                    <a:gd name="connsiteX56" fmla="*/ 92799 w 244654"/>
                    <a:gd name="connsiteY56" fmla="*/ 202882 h 764856"/>
                    <a:gd name="connsiteX57" fmla="*/ 47080 w 244654"/>
                    <a:gd name="connsiteY57" fmla="*/ 202882 h 764856"/>
                    <a:gd name="connsiteX58" fmla="*/ 47080 w 244654"/>
                    <a:gd name="connsiteY58" fmla="*/ 150494 h 764856"/>
                    <a:gd name="connsiteX59" fmla="*/ 0 w 244654"/>
                    <a:gd name="connsiteY59" fmla="*/ 150494 h 764856"/>
                    <a:gd name="connsiteX60" fmla="*/ 0 w 244654"/>
                    <a:gd name="connsiteY60" fmla="*/ 0 h 764856"/>
                    <a:gd name="connsiteX61" fmla="*/ 244654 w 244654"/>
                    <a:gd name="connsiteY61" fmla="*/ 0 h 764856"/>
                    <a:gd name="connsiteX62" fmla="*/ 244654 w 244654"/>
                    <a:gd name="connsiteY62" fmla="*/ 45719 h 764856"/>
                    <a:gd name="connsiteX63" fmla="*/ 0 w 244654"/>
                    <a:gd name="connsiteY63" fmla="*/ 45719 h 764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244654" h="764856">
                      <a:moveTo>
                        <a:pt x="0" y="719137"/>
                      </a:moveTo>
                      <a:lnTo>
                        <a:pt x="244654" y="719137"/>
                      </a:lnTo>
                      <a:lnTo>
                        <a:pt x="244654" y="764856"/>
                      </a:lnTo>
                      <a:lnTo>
                        <a:pt x="0" y="764856"/>
                      </a:lnTo>
                      <a:close/>
                      <a:moveTo>
                        <a:pt x="47080" y="560306"/>
                      </a:moveTo>
                      <a:lnTo>
                        <a:pt x="92799" y="560306"/>
                      </a:lnTo>
                      <a:lnTo>
                        <a:pt x="92799" y="614362"/>
                      </a:lnTo>
                      <a:lnTo>
                        <a:pt x="151855" y="614362"/>
                      </a:lnTo>
                      <a:lnTo>
                        <a:pt x="151855" y="560306"/>
                      </a:lnTo>
                      <a:lnTo>
                        <a:pt x="197574" y="560306"/>
                      </a:lnTo>
                      <a:lnTo>
                        <a:pt x="197574" y="614362"/>
                      </a:lnTo>
                      <a:lnTo>
                        <a:pt x="244654" y="614362"/>
                      </a:lnTo>
                      <a:lnTo>
                        <a:pt x="244654" y="660081"/>
                      </a:lnTo>
                      <a:lnTo>
                        <a:pt x="0" y="660081"/>
                      </a:lnTo>
                      <a:lnTo>
                        <a:pt x="0" y="614362"/>
                      </a:lnTo>
                      <a:lnTo>
                        <a:pt x="47080" y="614362"/>
                      </a:lnTo>
                      <a:close/>
                      <a:moveTo>
                        <a:pt x="92799" y="345755"/>
                      </a:moveTo>
                      <a:lnTo>
                        <a:pt x="92799" y="404811"/>
                      </a:lnTo>
                      <a:lnTo>
                        <a:pt x="151855" y="404811"/>
                      </a:lnTo>
                      <a:lnTo>
                        <a:pt x="151855" y="345755"/>
                      </a:lnTo>
                      <a:close/>
                      <a:moveTo>
                        <a:pt x="47080" y="250742"/>
                      </a:moveTo>
                      <a:lnTo>
                        <a:pt x="92799" y="250742"/>
                      </a:lnTo>
                      <a:lnTo>
                        <a:pt x="92799" y="300036"/>
                      </a:lnTo>
                      <a:lnTo>
                        <a:pt x="151855" y="300036"/>
                      </a:lnTo>
                      <a:lnTo>
                        <a:pt x="151855" y="250742"/>
                      </a:lnTo>
                      <a:lnTo>
                        <a:pt x="197574" y="250742"/>
                      </a:lnTo>
                      <a:lnTo>
                        <a:pt x="197574" y="300036"/>
                      </a:lnTo>
                      <a:lnTo>
                        <a:pt x="244654" y="300036"/>
                      </a:lnTo>
                      <a:lnTo>
                        <a:pt x="244654" y="345755"/>
                      </a:lnTo>
                      <a:lnTo>
                        <a:pt x="197574" y="345755"/>
                      </a:lnTo>
                      <a:lnTo>
                        <a:pt x="197574" y="404811"/>
                      </a:lnTo>
                      <a:lnTo>
                        <a:pt x="244654" y="404811"/>
                      </a:lnTo>
                      <a:lnTo>
                        <a:pt x="244654" y="450530"/>
                      </a:lnTo>
                      <a:lnTo>
                        <a:pt x="197574" y="450530"/>
                      </a:lnTo>
                      <a:lnTo>
                        <a:pt x="197574" y="495396"/>
                      </a:lnTo>
                      <a:lnTo>
                        <a:pt x="151855" y="495396"/>
                      </a:lnTo>
                      <a:lnTo>
                        <a:pt x="151855" y="450530"/>
                      </a:lnTo>
                      <a:lnTo>
                        <a:pt x="92799" y="450530"/>
                      </a:lnTo>
                      <a:lnTo>
                        <a:pt x="92799" y="495396"/>
                      </a:lnTo>
                      <a:lnTo>
                        <a:pt x="47080" y="495396"/>
                      </a:lnTo>
                      <a:lnTo>
                        <a:pt x="47080" y="450530"/>
                      </a:lnTo>
                      <a:lnTo>
                        <a:pt x="0" y="450530"/>
                      </a:lnTo>
                      <a:lnTo>
                        <a:pt x="0" y="404811"/>
                      </a:lnTo>
                      <a:lnTo>
                        <a:pt x="47080" y="404811"/>
                      </a:lnTo>
                      <a:lnTo>
                        <a:pt x="47080" y="345755"/>
                      </a:lnTo>
                      <a:lnTo>
                        <a:pt x="0" y="345755"/>
                      </a:lnTo>
                      <a:lnTo>
                        <a:pt x="0" y="300036"/>
                      </a:lnTo>
                      <a:lnTo>
                        <a:pt x="47080" y="300036"/>
                      </a:lnTo>
                      <a:close/>
                      <a:moveTo>
                        <a:pt x="0" y="104775"/>
                      </a:moveTo>
                      <a:lnTo>
                        <a:pt x="244654" y="104775"/>
                      </a:lnTo>
                      <a:lnTo>
                        <a:pt x="244654" y="150494"/>
                      </a:lnTo>
                      <a:lnTo>
                        <a:pt x="197574" y="150494"/>
                      </a:lnTo>
                      <a:lnTo>
                        <a:pt x="197574" y="202882"/>
                      </a:lnTo>
                      <a:lnTo>
                        <a:pt x="151855" y="202882"/>
                      </a:lnTo>
                      <a:lnTo>
                        <a:pt x="151855" y="150494"/>
                      </a:lnTo>
                      <a:lnTo>
                        <a:pt x="92799" y="150494"/>
                      </a:lnTo>
                      <a:lnTo>
                        <a:pt x="92799" y="202882"/>
                      </a:lnTo>
                      <a:lnTo>
                        <a:pt x="47080" y="202882"/>
                      </a:lnTo>
                      <a:lnTo>
                        <a:pt x="47080" y="150494"/>
                      </a:lnTo>
                      <a:lnTo>
                        <a:pt x="0" y="150494"/>
                      </a:lnTo>
                      <a:close/>
                      <a:moveTo>
                        <a:pt x="0" y="0"/>
                      </a:moveTo>
                      <a:lnTo>
                        <a:pt x="244654" y="0"/>
                      </a:lnTo>
                      <a:lnTo>
                        <a:pt x="244654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ECFB809B-4CCD-44A2-9BAA-FC57DA85949A}"/>
                    </a:ext>
                  </a:extLst>
                </p:cNvPr>
                <p:cNvSpPr/>
                <p:nvPr/>
              </p:nvSpPr>
              <p:spPr>
                <a:xfrm rot="16200000">
                  <a:off x="4574785" y="5210581"/>
                  <a:ext cx="781933" cy="196752"/>
                </a:xfrm>
                <a:custGeom>
                  <a:avLst/>
                  <a:gdLst>
                    <a:gd name="connsiteX0" fmla="*/ 196143 w 781933"/>
                    <a:gd name="connsiteY0" fmla="*/ 98645 h 196752"/>
                    <a:gd name="connsiteX1" fmla="*/ 196143 w 781933"/>
                    <a:gd name="connsiteY1" fmla="*/ 144364 h 196752"/>
                    <a:gd name="connsiteX2" fmla="*/ 149063 w 781933"/>
                    <a:gd name="connsiteY2" fmla="*/ 144364 h 196752"/>
                    <a:gd name="connsiteX3" fmla="*/ 149063 w 781933"/>
                    <a:gd name="connsiteY3" fmla="*/ 196752 h 196752"/>
                    <a:gd name="connsiteX4" fmla="*/ 103344 w 781933"/>
                    <a:gd name="connsiteY4" fmla="*/ 196752 h 196752"/>
                    <a:gd name="connsiteX5" fmla="*/ 103344 w 781933"/>
                    <a:gd name="connsiteY5" fmla="*/ 144364 h 196752"/>
                    <a:gd name="connsiteX6" fmla="*/ 44288 w 781933"/>
                    <a:gd name="connsiteY6" fmla="*/ 144364 h 196752"/>
                    <a:gd name="connsiteX7" fmla="*/ 44288 w 781933"/>
                    <a:gd name="connsiteY7" fmla="*/ 196752 h 196752"/>
                    <a:gd name="connsiteX8" fmla="*/ 2 w 781933"/>
                    <a:gd name="connsiteY8" fmla="*/ 196752 h 196752"/>
                    <a:gd name="connsiteX9" fmla="*/ 2 w 781933"/>
                    <a:gd name="connsiteY9" fmla="*/ 98645 h 196752"/>
                    <a:gd name="connsiteX10" fmla="*/ 196143 w 781933"/>
                    <a:gd name="connsiteY10" fmla="*/ 52389 h 196752"/>
                    <a:gd name="connsiteX11" fmla="*/ 196143 w 781933"/>
                    <a:gd name="connsiteY11" fmla="*/ 98108 h 196752"/>
                    <a:gd name="connsiteX12" fmla="*/ 0 w 781933"/>
                    <a:gd name="connsiteY12" fmla="*/ 98108 h 196752"/>
                    <a:gd name="connsiteX13" fmla="*/ 0 w 781933"/>
                    <a:gd name="connsiteY13" fmla="*/ 1 h 196752"/>
                    <a:gd name="connsiteX14" fmla="*/ 44288 w 781933"/>
                    <a:gd name="connsiteY14" fmla="*/ 1 h 196752"/>
                    <a:gd name="connsiteX15" fmla="*/ 44288 w 781933"/>
                    <a:gd name="connsiteY15" fmla="*/ 52389 h 196752"/>
                    <a:gd name="connsiteX16" fmla="*/ 103344 w 781933"/>
                    <a:gd name="connsiteY16" fmla="*/ 52389 h 196752"/>
                    <a:gd name="connsiteX17" fmla="*/ 103344 w 781933"/>
                    <a:gd name="connsiteY17" fmla="*/ 1 h 196752"/>
                    <a:gd name="connsiteX18" fmla="*/ 149063 w 781933"/>
                    <a:gd name="connsiteY18" fmla="*/ 1 h 196752"/>
                    <a:gd name="connsiteX19" fmla="*/ 149063 w 781933"/>
                    <a:gd name="connsiteY19" fmla="*/ 52389 h 196752"/>
                    <a:gd name="connsiteX20" fmla="*/ 508087 w 781933"/>
                    <a:gd name="connsiteY20" fmla="*/ 98644 h 196752"/>
                    <a:gd name="connsiteX21" fmla="*/ 508087 w 781933"/>
                    <a:gd name="connsiteY21" fmla="*/ 144364 h 196752"/>
                    <a:gd name="connsiteX22" fmla="*/ 461007 w 781933"/>
                    <a:gd name="connsiteY22" fmla="*/ 144364 h 196752"/>
                    <a:gd name="connsiteX23" fmla="*/ 461007 w 781933"/>
                    <a:gd name="connsiteY23" fmla="*/ 196752 h 196752"/>
                    <a:gd name="connsiteX24" fmla="*/ 415288 w 781933"/>
                    <a:gd name="connsiteY24" fmla="*/ 196752 h 196752"/>
                    <a:gd name="connsiteX25" fmla="*/ 415288 w 781933"/>
                    <a:gd name="connsiteY25" fmla="*/ 144364 h 196752"/>
                    <a:gd name="connsiteX26" fmla="*/ 356232 w 781933"/>
                    <a:gd name="connsiteY26" fmla="*/ 144364 h 196752"/>
                    <a:gd name="connsiteX27" fmla="*/ 356232 w 781933"/>
                    <a:gd name="connsiteY27" fmla="*/ 196752 h 196752"/>
                    <a:gd name="connsiteX28" fmla="*/ 310513 w 781933"/>
                    <a:gd name="connsiteY28" fmla="*/ 196752 h 196752"/>
                    <a:gd name="connsiteX29" fmla="*/ 310513 w 781933"/>
                    <a:gd name="connsiteY29" fmla="*/ 144364 h 196752"/>
                    <a:gd name="connsiteX30" fmla="*/ 263433 w 781933"/>
                    <a:gd name="connsiteY30" fmla="*/ 144364 h 196752"/>
                    <a:gd name="connsiteX31" fmla="*/ 263433 w 781933"/>
                    <a:gd name="connsiteY31" fmla="*/ 98644 h 196752"/>
                    <a:gd name="connsiteX32" fmla="*/ 508088 w 781933"/>
                    <a:gd name="connsiteY32" fmla="*/ 52388 h 196752"/>
                    <a:gd name="connsiteX33" fmla="*/ 508088 w 781933"/>
                    <a:gd name="connsiteY33" fmla="*/ 98107 h 196752"/>
                    <a:gd name="connsiteX34" fmla="*/ 263434 w 781933"/>
                    <a:gd name="connsiteY34" fmla="*/ 98107 h 196752"/>
                    <a:gd name="connsiteX35" fmla="*/ 263434 w 781933"/>
                    <a:gd name="connsiteY35" fmla="*/ 52388 h 196752"/>
                    <a:gd name="connsiteX36" fmla="*/ 310514 w 781933"/>
                    <a:gd name="connsiteY36" fmla="*/ 52388 h 196752"/>
                    <a:gd name="connsiteX37" fmla="*/ 310514 w 781933"/>
                    <a:gd name="connsiteY37" fmla="*/ 0 h 196752"/>
                    <a:gd name="connsiteX38" fmla="*/ 356233 w 781933"/>
                    <a:gd name="connsiteY38" fmla="*/ 0 h 196752"/>
                    <a:gd name="connsiteX39" fmla="*/ 356233 w 781933"/>
                    <a:gd name="connsiteY39" fmla="*/ 52388 h 196752"/>
                    <a:gd name="connsiteX40" fmla="*/ 415289 w 781933"/>
                    <a:gd name="connsiteY40" fmla="*/ 52388 h 196752"/>
                    <a:gd name="connsiteX41" fmla="*/ 415289 w 781933"/>
                    <a:gd name="connsiteY41" fmla="*/ 0 h 196752"/>
                    <a:gd name="connsiteX42" fmla="*/ 461008 w 781933"/>
                    <a:gd name="connsiteY42" fmla="*/ 0 h 196752"/>
                    <a:gd name="connsiteX43" fmla="*/ 461008 w 781933"/>
                    <a:gd name="connsiteY43" fmla="*/ 52388 h 196752"/>
                    <a:gd name="connsiteX44" fmla="*/ 781932 w 781933"/>
                    <a:gd name="connsiteY44" fmla="*/ 98644 h 196752"/>
                    <a:gd name="connsiteX45" fmla="*/ 781932 w 781933"/>
                    <a:gd name="connsiteY45" fmla="*/ 144364 h 196752"/>
                    <a:gd name="connsiteX46" fmla="*/ 734852 w 781933"/>
                    <a:gd name="connsiteY46" fmla="*/ 144364 h 196752"/>
                    <a:gd name="connsiteX47" fmla="*/ 734852 w 781933"/>
                    <a:gd name="connsiteY47" fmla="*/ 196752 h 196752"/>
                    <a:gd name="connsiteX48" fmla="*/ 689133 w 781933"/>
                    <a:gd name="connsiteY48" fmla="*/ 196752 h 196752"/>
                    <a:gd name="connsiteX49" fmla="*/ 689133 w 781933"/>
                    <a:gd name="connsiteY49" fmla="*/ 144364 h 196752"/>
                    <a:gd name="connsiteX50" fmla="*/ 630077 w 781933"/>
                    <a:gd name="connsiteY50" fmla="*/ 144364 h 196752"/>
                    <a:gd name="connsiteX51" fmla="*/ 630077 w 781933"/>
                    <a:gd name="connsiteY51" fmla="*/ 196752 h 196752"/>
                    <a:gd name="connsiteX52" fmla="*/ 584358 w 781933"/>
                    <a:gd name="connsiteY52" fmla="*/ 196752 h 196752"/>
                    <a:gd name="connsiteX53" fmla="*/ 584358 w 781933"/>
                    <a:gd name="connsiteY53" fmla="*/ 144364 h 196752"/>
                    <a:gd name="connsiteX54" fmla="*/ 537278 w 781933"/>
                    <a:gd name="connsiteY54" fmla="*/ 144364 h 196752"/>
                    <a:gd name="connsiteX55" fmla="*/ 537278 w 781933"/>
                    <a:gd name="connsiteY55" fmla="*/ 98644 h 196752"/>
                    <a:gd name="connsiteX56" fmla="*/ 781933 w 781933"/>
                    <a:gd name="connsiteY56" fmla="*/ 52388 h 196752"/>
                    <a:gd name="connsiteX57" fmla="*/ 781933 w 781933"/>
                    <a:gd name="connsiteY57" fmla="*/ 98107 h 196752"/>
                    <a:gd name="connsiteX58" fmla="*/ 537279 w 781933"/>
                    <a:gd name="connsiteY58" fmla="*/ 98107 h 196752"/>
                    <a:gd name="connsiteX59" fmla="*/ 537279 w 781933"/>
                    <a:gd name="connsiteY59" fmla="*/ 52388 h 196752"/>
                    <a:gd name="connsiteX60" fmla="*/ 584359 w 781933"/>
                    <a:gd name="connsiteY60" fmla="*/ 52388 h 196752"/>
                    <a:gd name="connsiteX61" fmla="*/ 584359 w 781933"/>
                    <a:gd name="connsiteY61" fmla="*/ 0 h 196752"/>
                    <a:gd name="connsiteX62" fmla="*/ 630078 w 781933"/>
                    <a:gd name="connsiteY62" fmla="*/ 0 h 196752"/>
                    <a:gd name="connsiteX63" fmla="*/ 630078 w 781933"/>
                    <a:gd name="connsiteY63" fmla="*/ 52388 h 196752"/>
                    <a:gd name="connsiteX64" fmla="*/ 689134 w 781933"/>
                    <a:gd name="connsiteY64" fmla="*/ 52388 h 196752"/>
                    <a:gd name="connsiteX65" fmla="*/ 689134 w 781933"/>
                    <a:gd name="connsiteY65" fmla="*/ 0 h 196752"/>
                    <a:gd name="connsiteX66" fmla="*/ 734853 w 781933"/>
                    <a:gd name="connsiteY66" fmla="*/ 0 h 196752"/>
                    <a:gd name="connsiteX67" fmla="*/ 734853 w 781933"/>
                    <a:gd name="connsiteY67" fmla="*/ 52388 h 1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781933" h="196752">
                      <a:moveTo>
                        <a:pt x="196143" y="98645"/>
                      </a:moveTo>
                      <a:lnTo>
                        <a:pt x="196143" y="144364"/>
                      </a:lnTo>
                      <a:lnTo>
                        <a:pt x="149063" y="144364"/>
                      </a:lnTo>
                      <a:lnTo>
                        <a:pt x="149063" y="196752"/>
                      </a:lnTo>
                      <a:lnTo>
                        <a:pt x="103344" y="196752"/>
                      </a:lnTo>
                      <a:lnTo>
                        <a:pt x="103344" y="144364"/>
                      </a:lnTo>
                      <a:lnTo>
                        <a:pt x="44288" y="144364"/>
                      </a:lnTo>
                      <a:lnTo>
                        <a:pt x="44288" y="196752"/>
                      </a:lnTo>
                      <a:lnTo>
                        <a:pt x="2" y="196752"/>
                      </a:lnTo>
                      <a:lnTo>
                        <a:pt x="2" y="98645"/>
                      </a:lnTo>
                      <a:close/>
                      <a:moveTo>
                        <a:pt x="196143" y="52389"/>
                      </a:moveTo>
                      <a:lnTo>
                        <a:pt x="196143" y="98108"/>
                      </a:lnTo>
                      <a:lnTo>
                        <a:pt x="0" y="98108"/>
                      </a:lnTo>
                      <a:lnTo>
                        <a:pt x="0" y="1"/>
                      </a:lnTo>
                      <a:lnTo>
                        <a:pt x="44288" y="1"/>
                      </a:lnTo>
                      <a:lnTo>
                        <a:pt x="44288" y="52389"/>
                      </a:lnTo>
                      <a:lnTo>
                        <a:pt x="103344" y="52389"/>
                      </a:lnTo>
                      <a:lnTo>
                        <a:pt x="103344" y="1"/>
                      </a:lnTo>
                      <a:lnTo>
                        <a:pt x="149063" y="1"/>
                      </a:lnTo>
                      <a:lnTo>
                        <a:pt x="149063" y="52389"/>
                      </a:lnTo>
                      <a:close/>
                      <a:moveTo>
                        <a:pt x="508087" y="98644"/>
                      </a:moveTo>
                      <a:lnTo>
                        <a:pt x="508087" y="144364"/>
                      </a:lnTo>
                      <a:lnTo>
                        <a:pt x="461007" y="144364"/>
                      </a:lnTo>
                      <a:lnTo>
                        <a:pt x="461007" y="196752"/>
                      </a:lnTo>
                      <a:lnTo>
                        <a:pt x="415288" y="196752"/>
                      </a:lnTo>
                      <a:lnTo>
                        <a:pt x="415288" y="144364"/>
                      </a:lnTo>
                      <a:lnTo>
                        <a:pt x="356232" y="144364"/>
                      </a:lnTo>
                      <a:lnTo>
                        <a:pt x="356232" y="196752"/>
                      </a:lnTo>
                      <a:lnTo>
                        <a:pt x="310513" y="196752"/>
                      </a:lnTo>
                      <a:lnTo>
                        <a:pt x="310513" y="144364"/>
                      </a:lnTo>
                      <a:lnTo>
                        <a:pt x="263433" y="144364"/>
                      </a:lnTo>
                      <a:lnTo>
                        <a:pt x="263433" y="98644"/>
                      </a:lnTo>
                      <a:close/>
                      <a:moveTo>
                        <a:pt x="508088" y="52388"/>
                      </a:moveTo>
                      <a:lnTo>
                        <a:pt x="508088" y="98107"/>
                      </a:lnTo>
                      <a:lnTo>
                        <a:pt x="263434" y="98107"/>
                      </a:lnTo>
                      <a:lnTo>
                        <a:pt x="263434" y="52388"/>
                      </a:lnTo>
                      <a:lnTo>
                        <a:pt x="310514" y="52388"/>
                      </a:lnTo>
                      <a:lnTo>
                        <a:pt x="310514" y="0"/>
                      </a:lnTo>
                      <a:lnTo>
                        <a:pt x="356233" y="0"/>
                      </a:lnTo>
                      <a:lnTo>
                        <a:pt x="356233" y="52388"/>
                      </a:lnTo>
                      <a:lnTo>
                        <a:pt x="415289" y="52388"/>
                      </a:lnTo>
                      <a:lnTo>
                        <a:pt x="415289" y="0"/>
                      </a:lnTo>
                      <a:lnTo>
                        <a:pt x="461008" y="0"/>
                      </a:lnTo>
                      <a:lnTo>
                        <a:pt x="461008" y="52388"/>
                      </a:lnTo>
                      <a:close/>
                      <a:moveTo>
                        <a:pt x="781932" y="98644"/>
                      </a:moveTo>
                      <a:lnTo>
                        <a:pt x="781932" y="144364"/>
                      </a:lnTo>
                      <a:lnTo>
                        <a:pt x="734852" y="144364"/>
                      </a:lnTo>
                      <a:lnTo>
                        <a:pt x="734852" y="196752"/>
                      </a:lnTo>
                      <a:lnTo>
                        <a:pt x="689133" y="196752"/>
                      </a:lnTo>
                      <a:lnTo>
                        <a:pt x="689133" y="144364"/>
                      </a:lnTo>
                      <a:lnTo>
                        <a:pt x="630077" y="144364"/>
                      </a:lnTo>
                      <a:lnTo>
                        <a:pt x="630077" y="196752"/>
                      </a:lnTo>
                      <a:lnTo>
                        <a:pt x="584358" y="196752"/>
                      </a:lnTo>
                      <a:lnTo>
                        <a:pt x="584358" y="144364"/>
                      </a:lnTo>
                      <a:lnTo>
                        <a:pt x="537278" y="144364"/>
                      </a:lnTo>
                      <a:lnTo>
                        <a:pt x="537278" y="98644"/>
                      </a:lnTo>
                      <a:close/>
                      <a:moveTo>
                        <a:pt x="781933" y="52388"/>
                      </a:moveTo>
                      <a:lnTo>
                        <a:pt x="781933" y="98107"/>
                      </a:lnTo>
                      <a:lnTo>
                        <a:pt x="537279" y="98107"/>
                      </a:lnTo>
                      <a:lnTo>
                        <a:pt x="537279" y="52388"/>
                      </a:lnTo>
                      <a:lnTo>
                        <a:pt x="584359" y="52388"/>
                      </a:lnTo>
                      <a:lnTo>
                        <a:pt x="584359" y="0"/>
                      </a:lnTo>
                      <a:lnTo>
                        <a:pt x="630078" y="0"/>
                      </a:lnTo>
                      <a:lnTo>
                        <a:pt x="630078" y="52388"/>
                      </a:lnTo>
                      <a:lnTo>
                        <a:pt x="689134" y="52388"/>
                      </a:lnTo>
                      <a:lnTo>
                        <a:pt x="689134" y="0"/>
                      </a:lnTo>
                      <a:lnTo>
                        <a:pt x="734853" y="0"/>
                      </a:lnTo>
                      <a:lnTo>
                        <a:pt x="734853" y="52388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7" name="正方形/長方形 1446">
                  <a:extLst>
                    <a:ext uri="{FF2B5EF4-FFF2-40B4-BE49-F238E27FC236}">
                      <a16:creationId xmlns:a16="http://schemas.microsoft.com/office/drawing/2014/main" id="{C6D8D1FF-A043-47ED-B9C1-02C924981E7E}"/>
                    </a:ext>
                  </a:extLst>
                </p:cNvPr>
                <p:cNvSpPr/>
                <p:nvPr/>
              </p:nvSpPr>
              <p:spPr>
                <a:xfrm>
                  <a:off x="4579532" y="4589613"/>
                  <a:ext cx="307867" cy="299017"/>
                </a:xfrm>
                <a:prstGeom prst="rect">
                  <a:avLst/>
                </a:prstGeom>
                <a:pattFill prst="plaid">
                  <a:fgClr>
                    <a:srgbClr val="FFC000">
                      <a:lumMod val="75000"/>
                    </a:srgb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8" name="正方形/長方形 1447">
                  <a:extLst>
                    <a:ext uri="{FF2B5EF4-FFF2-40B4-BE49-F238E27FC236}">
                      <a16:creationId xmlns:a16="http://schemas.microsoft.com/office/drawing/2014/main" id="{9544A172-F132-4FB9-8B43-880D2EA7C617}"/>
                    </a:ext>
                  </a:extLst>
                </p:cNvPr>
                <p:cNvSpPr/>
                <p:nvPr/>
              </p:nvSpPr>
              <p:spPr>
                <a:xfrm>
                  <a:off x="5031970" y="4589613"/>
                  <a:ext cx="307867" cy="299017"/>
                </a:xfrm>
                <a:prstGeom prst="rect">
                  <a:avLst/>
                </a:prstGeom>
                <a:pattFill prst="plaid">
                  <a:fgClr>
                    <a:srgbClr val="FFC000">
                      <a:lumMod val="75000"/>
                    </a:srgb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412725E1-18B8-4A26-B6CF-4D7031483845}"/>
                  </a:ext>
                </a:extLst>
              </p:cNvPr>
              <p:cNvGrpSpPr/>
              <p:nvPr/>
            </p:nvGrpSpPr>
            <p:grpSpPr>
              <a:xfrm>
                <a:off x="2298370" y="4437712"/>
                <a:ext cx="968832" cy="1270395"/>
                <a:chOff x="1740597" y="4437712"/>
                <a:chExt cx="968832" cy="1270395"/>
              </a:xfrm>
            </p:grpSpPr>
            <p:sp>
              <p:nvSpPr>
                <p:cNvPr id="1436" name="正方形/長方形 1435">
                  <a:extLst>
                    <a:ext uri="{FF2B5EF4-FFF2-40B4-BE49-F238E27FC236}">
                      <a16:creationId xmlns:a16="http://schemas.microsoft.com/office/drawing/2014/main" id="{ED30D2FF-0C3D-4860-9409-59BD90F657C2}"/>
                    </a:ext>
                  </a:extLst>
                </p:cNvPr>
                <p:cNvSpPr/>
                <p:nvPr/>
              </p:nvSpPr>
              <p:spPr>
                <a:xfrm>
                  <a:off x="1740597" y="4902110"/>
                  <a:ext cx="968832" cy="80599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正方形/長方形 1436">
                  <a:extLst>
                    <a:ext uri="{FF2B5EF4-FFF2-40B4-BE49-F238E27FC236}">
                      <a16:creationId xmlns:a16="http://schemas.microsoft.com/office/drawing/2014/main" id="{80CBD81D-F5C5-4165-862E-E8552E357891}"/>
                    </a:ext>
                  </a:extLst>
                </p:cNvPr>
                <p:cNvSpPr/>
                <p:nvPr/>
              </p:nvSpPr>
              <p:spPr>
                <a:xfrm>
                  <a:off x="1740597" y="4897078"/>
                  <a:ext cx="968832" cy="107006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正方形/長方形 1437">
                  <a:extLst>
                    <a:ext uri="{FF2B5EF4-FFF2-40B4-BE49-F238E27FC236}">
                      <a16:creationId xmlns:a16="http://schemas.microsoft.com/office/drawing/2014/main" id="{4D0C6FDB-2306-45FF-8CB3-76AF36DD68A3}"/>
                    </a:ext>
                  </a:extLst>
                </p:cNvPr>
                <p:cNvSpPr/>
                <p:nvPr/>
              </p:nvSpPr>
              <p:spPr>
                <a:xfrm>
                  <a:off x="1740597" y="4782778"/>
                  <a:ext cx="968832" cy="1070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9" name="正方形/長方形 1438">
                  <a:extLst>
                    <a:ext uri="{FF2B5EF4-FFF2-40B4-BE49-F238E27FC236}">
                      <a16:creationId xmlns:a16="http://schemas.microsoft.com/office/drawing/2014/main" id="{F04B3979-0EAF-42F2-A3BB-BD2C79594A4B}"/>
                    </a:ext>
                  </a:extLst>
                </p:cNvPr>
                <p:cNvSpPr/>
                <p:nvPr/>
              </p:nvSpPr>
              <p:spPr>
                <a:xfrm>
                  <a:off x="1740597" y="4437712"/>
                  <a:ext cx="968832" cy="344699"/>
                </a:xfrm>
                <a:prstGeom prst="rect">
                  <a:avLst/>
                </a:pr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85000"/>
                      <a:lumOff val="1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795B30E7-0D7B-4559-8FD6-C5144C48E3F4}"/>
                  </a:ext>
                </a:extLst>
              </p:cNvPr>
              <p:cNvGrpSpPr/>
              <p:nvPr/>
            </p:nvGrpSpPr>
            <p:grpSpPr>
              <a:xfrm>
                <a:off x="6654470" y="4437712"/>
                <a:ext cx="968832" cy="1270395"/>
                <a:chOff x="1740597" y="4437712"/>
                <a:chExt cx="968832" cy="1270395"/>
              </a:xfrm>
            </p:grpSpPr>
            <p:sp>
              <p:nvSpPr>
                <p:cNvPr id="1432" name="正方形/長方形 1431">
                  <a:extLst>
                    <a:ext uri="{FF2B5EF4-FFF2-40B4-BE49-F238E27FC236}">
                      <a16:creationId xmlns:a16="http://schemas.microsoft.com/office/drawing/2014/main" id="{C8BB1FE7-E68C-491E-ABB2-29DA9C1E556C}"/>
                    </a:ext>
                  </a:extLst>
                </p:cNvPr>
                <p:cNvSpPr/>
                <p:nvPr/>
              </p:nvSpPr>
              <p:spPr>
                <a:xfrm>
                  <a:off x="1740597" y="4902110"/>
                  <a:ext cx="968832" cy="80599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3" name="正方形/長方形 1432">
                  <a:extLst>
                    <a:ext uri="{FF2B5EF4-FFF2-40B4-BE49-F238E27FC236}">
                      <a16:creationId xmlns:a16="http://schemas.microsoft.com/office/drawing/2014/main" id="{100B4110-8F56-44EE-91AA-AC80DD2F1367}"/>
                    </a:ext>
                  </a:extLst>
                </p:cNvPr>
                <p:cNvSpPr/>
                <p:nvPr/>
              </p:nvSpPr>
              <p:spPr>
                <a:xfrm>
                  <a:off x="1740597" y="4897078"/>
                  <a:ext cx="968832" cy="107006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4" name="正方形/長方形 1433">
                  <a:extLst>
                    <a:ext uri="{FF2B5EF4-FFF2-40B4-BE49-F238E27FC236}">
                      <a16:creationId xmlns:a16="http://schemas.microsoft.com/office/drawing/2014/main" id="{720D6873-DE0B-4989-8296-1B28A900C27C}"/>
                    </a:ext>
                  </a:extLst>
                </p:cNvPr>
                <p:cNvSpPr/>
                <p:nvPr/>
              </p:nvSpPr>
              <p:spPr>
                <a:xfrm>
                  <a:off x="1740597" y="4782778"/>
                  <a:ext cx="968832" cy="1070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5" name="正方形/長方形 1434">
                  <a:extLst>
                    <a:ext uri="{FF2B5EF4-FFF2-40B4-BE49-F238E27FC236}">
                      <a16:creationId xmlns:a16="http://schemas.microsoft.com/office/drawing/2014/main" id="{CFC0BEA3-9804-48A9-89E8-27469D8F8A2F}"/>
                    </a:ext>
                  </a:extLst>
                </p:cNvPr>
                <p:cNvSpPr/>
                <p:nvPr/>
              </p:nvSpPr>
              <p:spPr>
                <a:xfrm>
                  <a:off x="1740597" y="4437712"/>
                  <a:ext cx="968832" cy="344699"/>
                </a:xfrm>
                <a:prstGeom prst="rect">
                  <a:avLst/>
                </a:pr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85000"/>
                      <a:lumOff val="1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16" name="正方形/長方形 1315">
                <a:extLst>
                  <a:ext uri="{FF2B5EF4-FFF2-40B4-BE49-F238E27FC236}">
                    <a16:creationId xmlns:a16="http://schemas.microsoft.com/office/drawing/2014/main" id="{74966631-BA3E-43A7-BEBC-962512DCC0ED}"/>
                  </a:ext>
                </a:extLst>
              </p:cNvPr>
              <p:cNvSpPr/>
              <p:nvPr/>
            </p:nvSpPr>
            <p:spPr>
              <a:xfrm>
                <a:off x="2290763" y="5722088"/>
                <a:ext cx="5329237" cy="564660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7" name="台形 1316">
                <a:extLst>
                  <a:ext uri="{FF2B5EF4-FFF2-40B4-BE49-F238E27FC236}">
                    <a16:creationId xmlns:a16="http://schemas.microsoft.com/office/drawing/2014/main" id="{8EE74F1A-09B9-4F3E-8321-FD3EAACF7284}"/>
                  </a:ext>
                </a:extLst>
              </p:cNvPr>
              <p:cNvSpPr/>
              <p:nvPr/>
            </p:nvSpPr>
            <p:spPr>
              <a:xfrm>
                <a:off x="2636713" y="5722337"/>
                <a:ext cx="4638675" cy="564660"/>
              </a:xfrm>
              <a:prstGeom prst="trapezoid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8" name="台形 1317">
                <a:extLst>
                  <a:ext uri="{FF2B5EF4-FFF2-40B4-BE49-F238E27FC236}">
                    <a16:creationId xmlns:a16="http://schemas.microsoft.com/office/drawing/2014/main" id="{E79DAE80-FA45-4525-8523-E3F0C5283A17}"/>
                  </a:ext>
                </a:extLst>
              </p:cNvPr>
              <p:cNvSpPr/>
              <p:nvPr/>
            </p:nvSpPr>
            <p:spPr>
              <a:xfrm>
                <a:off x="2851025" y="5722337"/>
                <a:ext cx="4210051" cy="564660"/>
              </a:xfrm>
              <a:prstGeom prst="trapezoid">
                <a:avLst/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9" name="台形 1318">
                <a:extLst>
                  <a:ext uri="{FF2B5EF4-FFF2-40B4-BE49-F238E27FC236}">
                    <a16:creationId xmlns:a16="http://schemas.microsoft.com/office/drawing/2014/main" id="{77915649-2B30-4800-8E35-0E66FD40D659}"/>
                  </a:ext>
                </a:extLst>
              </p:cNvPr>
              <p:cNvSpPr/>
              <p:nvPr/>
            </p:nvSpPr>
            <p:spPr>
              <a:xfrm rot="10800000">
                <a:off x="2634207" y="2330450"/>
                <a:ext cx="4643686" cy="463550"/>
              </a:xfrm>
              <a:prstGeom prst="trapezoid">
                <a:avLst>
                  <a:gd name="adj" fmla="val 66526"/>
                </a:avLst>
              </a:prstGeom>
              <a:pattFill prst="trellis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0" name="台形 1319">
                <a:extLst>
                  <a:ext uri="{FF2B5EF4-FFF2-40B4-BE49-F238E27FC236}">
                    <a16:creationId xmlns:a16="http://schemas.microsoft.com/office/drawing/2014/main" id="{F5FB17F0-EC18-4DFA-89D0-6BEE67F2D4DB}"/>
                  </a:ext>
                </a:extLst>
              </p:cNvPr>
              <p:cNvSpPr/>
              <p:nvPr/>
            </p:nvSpPr>
            <p:spPr>
              <a:xfrm rot="10800000">
                <a:off x="2765301" y="3626328"/>
                <a:ext cx="4381500" cy="507522"/>
              </a:xfrm>
              <a:prstGeom prst="trapezoid">
                <a:avLst>
                  <a:gd name="adj" fmla="val 66526"/>
                </a:avLst>
              </a:prstGeom>
              <a:pattFill prst="trellis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E5BB1443-EBE8-41CF-8756-DF92C6EF1A76}"/>
                  </a:ext>
                </a:extLst>
              </p:cNvPr>
              <p:cNvSpPr/>
              <p:nvPr/>
            </p:nvSpPr>
            <p:spPr>
              <a:xfrm rot="10800000">
                <a:off x="3205131" y="3973077"/>
                <a:ext cx="3501840" cy="145424"/>
              </a:xfrm>
              <a:custGeom>
                <a:avLst/>
                <a:gdLst>
                  <a:gd name="connsiteX0" fmla="*/ 517590 w 4011287"/>
                  <a:gd name="connsiteY0" fmla="*/ 166579 h 166579"/>
                  <a:gd name="connsiteX1" fmla="*/ 0 w 4011287"/>
                  <a:gd name="connsiteY1" fmla="*/ 166579 h 166579"/>
                  <a:gd name="connsiteX2" fmla="*/ 0 w 4011287"/>
                  <a:gd name="connsiteY2" fmla="*/ 110061 h 166579"/>
                  <a:gd name="connsiteX3" fmla="*/ 56519 w 4011287"/>
                  <a:gd name="connsiteY3" fmla="*/ 53542 h 166579"/>
                  <a:gd name="connsiteX4" fmla="*/ 160687 w 4011287"/>
                  <a:gd name="connsiteY4" fmla="*/ 53542 h 166579"/>
                  <a:gd name="connsiteX5" fmla="*/ 161226 w 4011287"/>
                  <a:gd name="connsiteY5" fmla="*/ 50870 h 166579"/>
                  <a:gd name="connsiteX6" fmla="*/ 237971 w 4011287"/>
                  <a:gd name="connsiteY6" fmla="*/ 0 h 166579"/>
                  <a:gd name="connsiteX7" fmla="*/ 279619 w 4011287"/>
                  <a:gd name="connsiteY7" fmla="*/ 0 h 166579"/>
                  <a:gd name="connsiteX8" fmla="*/ 356364 w 4011287"/>
                  <a:gd name="connsiteY8" fmla="*/ 50870 h 166579"/>
                  <a:gd name="connsiteX9" fmla="*/ 356903 w 4011287"/>
                  <a:gd name="connsiteY9" fmla="*/ 53542 h 166579"/>
                  <a:gd name="connsiteX10" fmla="*/ 461071 w 4011287"/>
                  <a:gd name="connsiteY10" fmla="*/ 53542 h 166579"/>
                  <a:gd name="connsiteX11" fmla="*/ 517590 w 4011287"/>
                  <a:gd name="connsiteY11" fmla="*/ 110061 h 166579"/>
                  <a:gd name="connsiteX12" fmla="*/ 517590 w 4011287"/>
                  <a:gd name="connsiteY12" fmla="*/ 166579 h 166579"/>
                  <a:gd name="connsiteX13" fmla="*/ 1099872 w 4011287"/>
                  <a:gd name="connsiteY13" fmla="*/ 166579 h 166579"/>
                  <a:gd name="connsiteX14" fmla="*/ 582282 w 4011287"/>
                  <a:gd name="connsiteY14" fmla="*/ 166579 h 166579"/>
                  <a:gd name="connsiteX15" fmla="*/ 582282 w 4011287"/>
                  <a:gd name="connsiteY15" fmla="*/ 110061 h 166579"/>
                  <a:gd name="connsiteX16" fmla="*/ 638801 w 4011287"/>
                  <a:gd name="connsiteY16" fmla="*/ 53542 h 166579"/>
                  <a:gd name="connsiteX17" fmla="*/ 742969 w 4011287"/>
                  <a:gd name="connsiteY17" fmla="*/ 53542 h 166579"/>
                  <a:gd name="connsiteX18" fmla="*/ 743508 w 4011287"/>
                  <a:gd name="connsiteY18" fmla="*/ 50870 h 166579"/>
                  <a:gd name="connsiteX19" fmla="*/ 820253 w 4011287"/>
                  <a:gd name="connsiteY19" fmla="*/ 0 h 166579"/>
                  <a:gd name="connsiteX20" fmla="*/ 861901 w 4011287"/>
                  <a:gd name="connsiteY20" fmla="*/ 0 h 166579"/>
                  <a:gd name="connsiteX21" fmla="*/ 938646 w 4011287"/>
                  <a:gd name="connsiteY21" fmla="*/ 50870 h 166579"/>
                  <a:gd name="connsiteX22" fmla="*/ 939185 w 4011287"/>
                  <a:gd name="connsiteY22" fmla="*/ 53542 h 166579"/>
                  <a:gd name="connsiteX23" fmla="*/ 1043353 w 4011287"/>
                  <a:gd name="connsiteY23" fmla="*/ 53542 h 166579"/>
                  <a:gd name="connsiteX24" fmla="*/ 1099872 w 4011287"/>
                  <a:gd name="connsiteY24" fmla="*/ 110061 h 166579"/>
                  <a:gd name="connsiteX25" fmla="*/ 1099872 w 4011287"/>
                  <a:gd name="connsiteY25" fmla="*/ 166579 h 166579"/>
                  <a:gd name="connsiteX26" fmla="*/ 1682155 w 4011287"/>
                  <a:gd name="connsiteY26" fmla="*/ 166579 h 166579"/>
                  <a:gd name="connsiteX27" fmla="*/ 1164565 w 4011287"/>
                  <a:gd name="connsiteY27" fmla="*/ 166579 h 166579"/>
                  <a:gd name="connsiteX28" fmla="*/ 1164565 w 4011287"/>
                  <a:gd name="connsiteY28" fmla="*/ 110061 h 166579"/>
                  <a:gd name="connsiteX29" fmla="*/ 1221084 w 4011287"/>
                  <a:gd name="connsiteY29" fmla="*/ 53542 h 166579"/>
                  <a:gd name="connsiteX30" fmla="*/ 1325252 w 4011287"/>
                  <a:gd name="connsiteY30" fmla="*/ 53542 h 166579"/>
                  <a:gd name="connsiteX31" fmla="*/ 1325791 w 4011287"/>
                  <a:gd name="connsiteY31" fmla="*/ 50870 h 166579"/>
                  <a:gd name="connsiteX32" fmla="*/ 1402536 w 4011287"/>
                  <a:gd name="connsiteY32" fmla="*/ 0 h 166579"/>
                  <a:gd name="connsiteX33" fmla="*/ 1444184 w 4011287"/>
                  <a:gd name="connsiteY33" fmla="*/ 0 h 166579"/>
                  <a:gd name="connsiteX34" fmla="*/ 1520929 w 4011287"/>
                  <a:gd name="connsiteY34" fmla="*/ 50870 h 166579"/>
                  <a:gd name="connsiteX35" fmla="*/ 1521468 w 4011287"/>
                  <a:gd name="connsiteY35" fmla="*/ 53542 h 166579"/>
                  <a:gd name="connsiteX36" fmla="*/ 1625636 w 4011287"/>
                  <a:gd name="connsiteY36" fmla="*/ 53542 h 166579"/>
                  <a:gd name="connsiteX37" fmla="*/ 1682155 w 4011287"/>
                  <a:gd name="connsiteY37" fmla="*/ 110061 h 166579"/>
                  <a:gd name="connsiteX38" fmla="*/ 1682155 w 4011287"/>
                  <a:gd name="connsiteY38" fmla="*/ 166579 h 166579"/>
                  <a:gd name="connsiteX39" fmla="*/ 2264438 w 4011287"/>
                  <a:gd name="connsiteY39" fmla="*/ 166579 h 166579"/>
                  <a:gd name="connsiteX40" fmla="*/ 1746848 w 4011287"/>
                  <a:gd name="connsiteY40" fmla="*/ 166579 h 166579"/>
                  <a:gd name="connsiteX41" fmla="*/ 1746848 w 4011287"/>
                  <a:gd name="connsiteY41" fmla="*/ 110061 h 166579"/>
                  <a:gd name="connsiteX42" fmla="*/ 1803367 w 4011287"/>
                  <a:gd name="connsiteY42" fmla="*/ 53542 h 166579"/>
                  <a:gd name="connsiteX43" fmla="*/ 1907535 w 4011287"/>
                  <a:gd name="connsiteY43" fmla="*/ 53542 h 166579"/>
                  <a:gd name="connsiteX44" fmla="*/ 1908074 w 4011287"/>
                  <a:gd name="connsiteY44" fmla="*/ 50870 h 166579"/>
                  <a:gd name="connsiteX45" fmla="*/ 1984819 w 4011287"/>
                  <a:gd name="connsiteY45" fmla="*/ 0 h 166579"/>
                  <a:gd name="connsiteX46" fmla="*/ 2026467 w 4011287"/>
                  <a:gd name="connsiteY46" fmla="*/ 0 h 166579"/>
                  <a:gd name="connsiteX47" fmla="*/ 2103212 w 4011287"/>
                  <a:gd name="connsiteY47" fmla="*/ 50870 h 166579"/>
                  <a:gd name="connsiteX48" fmla="*/ 2103751 w 4011287"/>
                  <a:gd name="connsiteY48" fmla="*/ 53542 h 166579"/>
                  <a:gd name="connsiteX49" fmla="*/ 2207919 w 4011287"/>
                  <a:gd name="connsiteY49" fmla="*/ 53542 h 166579"/>
                  <a:gd name="connsiteX50" fmla="*/ 2264438 w 4011287"/>
                  <a:gd name="connsiteY50" fmla="*/ 110061 h 166579"/>
                  <a:gd name="connsiteX51" fmla="*/ 2264438 w 4011287"/>
                  <a:gd name="connsiteY51" fmla="*/ 166579 h 166579"/>
                  <a:gd name="connsiteX52" fmla="*/ 2846720 w 4011287"/>
                  <a:gd name="connsiteY52" fmla="*/ 166579 h 166579"/>
                  <a:gd name="connsiteX53" fmla="*/ 2329131 w 4011287"/>
                  <a:gd name="connsiteY53" fmla="*/ 166579 h 166579"/>
                  <a:gd name="connsiteX54" fmla="*/ 2329131 w 4011287"/>
                  <a:gd name="connsiteY54" fmla="*/ 110061 h 166579"/>
                  <a:gd name="connsiteX55" fmla="*/ 2385650 w 4011287"/>
                  <a:gd name="connsiteY55" fmla="*/ 53542 h 166579"/>
                  <a:gd name="connsiteX56" fmla="*/ 2489818 w 4011287"/>
                  <a:gd name="connsiteY56" fmla="*/ 53542 h 166579"/>
                  <a:gd name="connsiteX57" fmla="*/ 2490357 w 4011287"/>
                  <a:gd name="connsiteY57" fmla="*/ 50870 h 166579"/>
                  <a:gd name="connsiteX58" fmla="*/ 2567102 w 4011287"/>
                  <a:gd name="connsiteY58" fmla="*/ 0 h 166579"/>
                  <a:gd name="connsiteX59" fmla="*/ 2608750 w 4011287"/>
                  <a:gd name="connsiteY59" fmla="*/ 0 h 166579"/>
                  <a:gd name="connsiteX60" fmla="*/ 2685495 w 4011287"/>
                  <a:gd name="connsiteY60" fmla="*/ 50870 h 166579"/>
                  <a:gd name="connsiteX61" fmla="*/ 2686034 w 4011287"/>
                  <a:gd name="connsiteY61" fmla="*/ 53542 h 166579"/>
                  <a:gd name="connsiteX62" fmla="*/ 2790202 w 4011287"/>
                  <a:gd name="connsiteY62" fmla="*/ 53542 h 166579"/>
                  <a:gd name="connsiteX63" fmla="*/ 2846721 w 4011287"/>
                  <a:gd name="connsiteY63" fmla="*/ 110061 h 166579"/>
                  <a:gd name="connsiteX64" fmla="*/ 2846720 w 4011287"/>
                  <a:gd name="connsiteY64" fmla="*/ 166579 h 166579"/>
                  <a:gd name="connsiteX65" fmla="*/ 3429003 w 4011287"/>
                  <a:gd name="connsiteY65" fmla="*/ 166579 h 166579"/>
                  <a:gd name="connsiteX66" fmla="*/ 2911414 w 4011287"/>
                  <a:gd name="connsiteY66" fmla="*/ 166579 h 166579"/>
                  <a:gd name="connsiteX67" fmla="*/ 2911414 w 4011287"/>
                  <a:gd name="connsiteY67" fmla="*/ 110061 h 166579"/>
                  <a:gd name="connsiteX68" fmla="*/ 2967933 w 4011287"/>
                  <a:gd name="connsiteY68" fmla="*/ 53542 h 166579"/>
                  <a:gd name="connsiteX69" fmla="*/ 3072101 w 4011287"/>
                  <a:gd name="connsiteY69" fmla="*/ 53542 h 166579"/>
                  <a:gd name="connsiteX70" fmla="*/ 3072640 w 4011287"/>
                  <a:gd name="connsiteY70" fmla="*/ 50870 h 166579"/>
                  <a:gd name="connsiteX71" fmla="*/ 3149385 w 4011287"/>
                  <a:gd name="connsiteY71" fmla="*/ 0 h 166579"/>
                  <a:gd name="connsiteX72" fmla="*/ 3191032 w 4011287"/>
                  <a:gd name="connsiteY72" fmla="*/ 0 h 166579"/>
                  <a:gd name="connsiteX73" fmla="*/ 3267777 w 4011287"/>
                  <a:gd name="connsiteY73" fmla="*/ 50870 h 166579"/>
                  <a:gd name="connsiteX74" fmla="*/ 3268316 w 4011287"/>
                  <a:gd name="connsiteY74" fmla="*/ 53542 h 166579"/>
                  <a:gd name="connsiteX75" fmla="*/ 3372485 w 4011287"/>
                  <a:gd name="connsiteY75" fmla="*/ 53542 h 166579"/>
                  <a:gd name="connsiteX76" fmla="*/ 3429004 w 4011287"/>
                  <a:gd name="connsiteY76" fmla="*/ 110061 h 166579"/>
                  <a:gd name="connsiteX77" fmla="*/ 3429003 w 4011287"/>
                  <a:gd name="connsiteY77" fmla="*/ 166579 h 166579"/>
                  <a:gd name="connsiteX78" fmla="*/ 4011286 w 4011287"/>
                  <a:gd name="connsiteY78" fmla="*/ 166579 h 166579"/>
                  <a:gd name="connsiteX79" fmla="*/ 3493697 w 4011287"/>
                  <a:gd name="connsiteY79" fmla="*/ 166579 h 166579"/>
                  <a:gd name="connsiteX80" fmla="*/ 3493697 w 4011287"/>
                  <a:gd name="connsiteY80" fmla="*/ 110061 h 166579"/>
                  <a:gd name="connsiteX81" fmla="*/ 3550216 w 4011287"/>
                  <a:gd name="connsiteY81" fmla="*/ 53542 h 166579"/>
                  <a:gd name="connsiteX82" fmla="*/ 3654384 w 4011287"/>
                  <a:gd name="connsiteY82" fmla="*/ 53542 h 166579"/>
                  <a:gd name="connsiteX83" fmla="*/ 3654923 w 4011287"/>
                  <a:gd name="connsiteY83" fmla="*/ 50870 h 166579"/>
                  <a:gd name="connsiteX84" fmla="*/ 3731668 w 4011287"/>
                  <a:gd name="connsiteY84" fmla="*/ 0 h 166579"/>
                  <a:gd name="connsiteX85" fmla="*/ 3773315 w 4011287"/>
                  <a:gd name="connsiteY85" fmla="*/ 0 h 166579"/>
                  <a:gd name="connsiteX86" fmla="*/ 3850060 w 4011287"/>
                  <a:gd name="connsiteY86" fmla="*/ 50870 h 166579"/>
                  <a:gd name="connsiteX87" fmla="*/ 3850599 w 4011287"/>
                  <a:gd name="connsiteY87" fmla="*/ 53542 h 166579"/>
                  <a:gd name="connsiteX88" fmla="*/ 3954768 w 4011287"/>
                  <a:gd name="connsiteY88" fmla="*/ 53542 h 166579"/>
                  <a:gd name="connsiteX89" fmla="*/ 4011287 w 4011287"/>
                  <a:gd name="connsiteY89" fmla="*/ 110061 h 166579"/>
                  <a:gd name="connsiteX90" fmla="*/ 4011286 w 4011287"/>
                  <a:gd name="connsiteY90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01128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9872" y="166579"/>
                    </a:moveTo>
                    <a:lnTo>
                      <a:pt x="582282" y="166579"/>
                    </a:lnTo>
                    <a:lnTo>
                      <a:pt x="582282" y="110061"/>
                    </a:lnTo>
                    <a:cubicBezTo>
                      <a:pt x="582282" y="78846"/>
                      <a:pt x="607587" y="53542"/>
                      <a:pt x="638801" y="53542"/>
                    </a:cubicBezTo>
                    <a:lnTo>
                      <a:pt x="742969" y="53542"/>
                    </a:lnTo>
                    <a:lnTo>
                      <a:pt x="743508" y="50870"/>
                    </a:lnTo>
                    <a:cubicBezTo>
                      <a:pt x="756152" y="20976"/>
                      <a:pt x="785753" y="0"/>
                      <a:pt x="820253" y="0"/>
                    </a:cubicBezTo>
                    <a:lnTo>
                      <a:pt x="861901" y="0"/>
                    </a:lnTo>
                    <a:cubicBezTo>
                      <a:pt x="896400" y="0"/>
                      <a:pt x="926001" y="20976"/>
                      <a:pt x="938646" y="50870"/>
                    </a:cubicBezTo>
                    <a:lnTo>
                      <a:pt x="939185" y="53542"/>
                    </a:lnTo>
                    <a:lnTo>
                      <a:pt x="1043353" y="53542"/>
                    </a:lnTo>
                    <a:cubicBezTo>
                      <a:pt x="1074568" y="53542"/>
                      <a:pt x="1099872" y="78846"/>
                      <a:pt x="1099872" y="110061"/>
                    </a:cubicBezTo>
                    <a:cubicBezTo>
                      <a:pt x="1099872" y="128900"/>
                      <a:pt x="1099872" y="147740"/>
                      <a:pt x="1099872" y="166579"/>
                    </a:cubicBezTo>
                    <a:close/>
                    <a:moveTo>
                      <a:pt x="1682155" y="166579"/>
                    </a:moveTo>
                    <a:lnTo>
                      <a:pt x="1164565" y="166579"/>
                    </a:lnTo>
                    <a:lnTo>
                      <a:pt x="1164565" y="110061"/>
                    </a:lnTo>
                    <a:cubicBezTo>
                      <a:pt x="1164565" y="78846"/>
                      <a:pt x="1189870" y="53542"/>
                      <a:pt x="1221084" y="53542"/>
                    </a:cubicBezTo>
                    <a:lnTo>
                      <a:pt x="1325252" y="53542"/>
                    </a:lnTo>
                    <a:lnTo>
                      <a:pt x="1325791" y="50870"/>
                    </a:lnTo>
                    <a:cubicBezTo>
                      <a:pt x="1338435" y="20976"/>
                      <a:pt x="1368036" y="0"/>
                      <a:pt x="1402536" y="0"/>
                    </a:cubicBezTo>
                    <a:lnTo>
                      <a:pt x="1444184" y="0"/>
                    </a:lnTo>
                    <a:cubicBezTo>
                      <a:pt x="1478683" y="0"/>
                      <a:pt x="1508284" y="20976"/>
                      <a:pt x="1520929" y="50870"/>
                    </a:cubicBezTo>
                    <a:lnTo>
                      <a:pt x="1521468" y="53542"/>
                    </a:lnTo>
                    <a:lnTo>
                      <a:pt x="1625636" y="53542"/>
                    </a:lnTo>
                    <a:cubicBezTo>
                      <a:pt x="1656851" y="53542"/>
                      <a:pt x="1682155" y="78846"/>
                      <a:pt x="1682155" y="110061"/>
                    </a:cubicBezTo>
                    <a:cubicBezTo>
                      <a:pt x="1682155" y="128900"/>
                      <a:pt x="1682155" y="147740"/>
                      <a:pt x="1682155" y="166579"/>
                    </a:cubicBezTo>
                    <a:close/>
                    <a:moveTo>
                      <a:pt x="2264438" y="166579"/>
                    </a:moveTo>
                    <a:lnTo>
                      <a:pt x="1746848" y="166579"/>
                    </a:lnTo>
                    <a:lnTo>
                      <a:pt x="1746848" y="110061"/>
                    </a:lnTo>
                    <a:cubicBezTo>
                      <a:pt x="1746848" y="78846"/>
                      <a:pt x="1772153" y="53542"/>
                      <a:pt x="1803367" y="53542"/>
                    </a:cubicBezTo>
                    <a:lnTo>
                      <a:pt x="1907535" y="53542"/>
                    </a:lnTo>
                    <a:lnTo>
                      <a:pt x="1908074" y="50870"/>
                    </a:lnTo>
                    <a:cubicBezTo>
                      <a:pt x="1920718" y="20976"/>
                      <a:pt x="1950319" y="0"/>
                      <a:pt x="1984819" y="0"/>
                    </a:cubicBezTo>
                    <a:lnTo>
                      <a:pt x="2026467" y="0"/>
                    </a:lnTo>
                    <a:cubicBezTo>
                      <a:pt x="2060966" y="0"/>
                      <a:pt x="2090567" y="20976"/>
                      <a:pt x="2103212" y="50870"/>
                    </a:cubicBezTo>
                    <a:lnTo>
                      <a:pt x="2103751" y="53542"/>
                    </a:lnTo>
                    <a:lnTo>
                      <a:pt x="2207919" y="53542"/>
                    </a:lnTo>
                    <a:cubicBezTo>
                      <a:pt x="2239134" y="53542"/>
                      <a:pt x="2264438" y="78846"/>
                      <a:pt x="2264438" y="110061"/>
                    </a:cubicBezTo>
                    <a:cubicBezTo>
                      <a:pt x="2264438" y="128900"/>
                      <a:pt x="2264438" y="147740"/>
                      <a:pt x="2264438" y="166579"/>
                    </a:cubicBezTo>
                    <a:close/>
                    <a:moveTo>
                      <a:pt x="2846720" y="166579"/>
                    </a:moveTo>
                    <a:lnTo>
                      <a:pt x="2329131" y="166579"/>
                    </a:lnTo>
                    <a:lnTo>
                      <a:pt x="2329131" y="110061"/>
                    </a:lnTo>
                    <a:cubicBezTo>
                      <a:pt x="2329131" y="78846"/>
                      <a:pt x="2354436" y="53542"/>
                      <a:pt x="2385650" y="53542"/>
                    </a:cubicBezTo>
                    <a:lnTo>
                      <a:pt x="2489818" y="53542"/>
                    </a:lnTo>
                    <a:lnTo>
                      <a:pt x="2490357" y="50870"/>
                    </a:lnTo>
                    <a:cubicBezTo>
                      <a:pt x="2503001" y="20976"/>
                      <a:pt x="2532602" y="0"/>
                      <a:pt x="2567102" y="0"/>
                    </a:cubicBezTo>
                    <a:lnTo>
                      <a:pt x="2608750" y="0"/>
                    </a:lnTo>
                    <a:cubicBezTo>
                      <a:pt x="2643249" y="0"/>
                      <a:pt x="2672850" y="20976"/>
                      <a:pt x="2685495" y="50870"/>
                    </a:cubicBezTo>
                    <a:lnTo>
                      <a:pt x="2686034" y="53542"/>
                    </a:lnTo>
                    <a:lnTo>
                      <a:pt x="2790202" y="53542"/>
                    </a:lnTo>
                    <a:cubicBezTo>
                      <a:pt x="2821417" y="53542"/>
                      <a:pt x="2846721" y="78846"/>
                      <a:pt x="2846721" y="110061"/>
                    </a:cubicBezTo>
                    <a:cubicBezTo>
                      <a:pt x="2846721" y="128900"/>
                      <a:pt x="2846720" y="147740"/>
                      <a:pt x="2846720" y="166579"/>
                    </a:cubicBezTo>
                    <a:close/>
                    <a:moveTo>
                      <a:pt x="3429003" y="166579"/>
                    </a:moveTo>
                    <a:lnTo>
                      <a:pt x="2911414" y="166579"/>
                    </a:lnTo>
                    <a:lnTo>
                      <a:pt x="2911414" y="110061"/>
                    </a:lnTo>
                    <a:cubicBezTo>
                      <a:pt x="2911414" y="78846"/>
                      <a:pt x="2936718" y="53542"/>
                      <a:pt x="2967933" y="53542"/>
                    </a:cubicBezTo>
                    <a:lnTo>
                      <a:pt x="3072101" y="53542"/>
                    </a:lnTo>
                    <a:lnTo>
                      <a:pt x="3072640" y="50870"/>
                    </a:lnTo>
                    <a:cubicBezTo>
                      <a:pt x="3085284" y="20976"/>
                      <a:pt x="3114885" y="0"/>
                      <a:pt x="3149385" y="0"/>
                    </a:cubicBezTo>
                    <a:lnTo>
                      <a:pt x="3191032" y="0"/>
                    </a:lnTo>
                    <a:cubicBezTo>
                      <a:pt x="3225532" y="0"/>
                      <a:pt x="3255133" y="20976"/>
                      <a:pt x="3267777" y="50870"/>
                    </a:cubicBezTo>
                    <a:lnTo>
                      <a:pt x="3268316" y="53542"/>
                    </a:lnTo>
                    <a:lnTo>
                      <a:pt x="3372485" y="53542"/>
                    </a:lnTo>
                    <a:cubicBezTo>
                      <a:pt x="3403700" y="53542"/>
                      <a:pt x="3429004" y="78846"/>
                      <a:pt x="3429004" y="110061"/>
                    </a:cubicBezTo>
                    <a:cubicBezTo>
                      <a:pt x="3429004" y="128900"/>
                      <a:pt x="3429003" y="147740"/>
                      <a:pt x="3429003" y="166579"/>
                    </a:cubicBezTo>
                    <a:close/>
                    <a:moveTo>
                      <a:pt x="4011286" y="166579"/>
                    </a:moveTo>
                    <a:lnTo>
                      <a:pt x="3493697" y="166579"/>
                    </a:lnTo>
                    <a:lnTo>
                      <a:pt x="3493697" y="110061"/>
                    </a:lnTo>
                    <a:cubicBezTo>
                      <a:pt x="3493697" y="78846"/>
                      <a:pt x="3519001" y="53542"/>
                      <a:pt x="3550216" y="53542"/>
                    </a:cubicBezTo>
                    <a:lnTo>
                      <a:pt x="3654384" y="53542"/>
                    </a:lnTo>
                    <a:lnTo>
                      <a:pt x="3654923" y="50870"/>
                    </a:lnTo>
                    <a:cubicBezTo>
                      <a:pt x="3667567" y="20976"/>
                      <a:pt x="3697168" y="0"/>
                      <a:pt x="3731668" y="0"/>
                    </a:cubicBezTo>
                    <a:lnTo>
                      <a:pt x="3773315" y="0"/>
                    </a:lnTo>
                    <a:cubicBezTo>
                      <a:pt x="3807815" y="0"/>
                      <a:pt x="3837416" y="20976"/>
                      <a:pt x="3850060" y="50870"/>
                    </a:cubicBezTo>
                    <a:lnTo>
                      <a:pt x="3850599" y="53542"/>
                    </a:lnTo>
                    <a:lnTo>
                      <a:pt x="3954768" y="53542"/>
                    </a:lnTo>
                    <a:cubicBezTo>
                      <a:pt x="3985983" y="53542"/>
                      <a:pt x="4011287" y="78846"/>
                      <a:pt x="4011287" y="110061"/>
                    </a:cubicBezTo>
                    <a:cubicBezTo>
                      <a:pt x="4011287" y="128900"/>
                      <a:pt x="4011286" y="147740"/>
                      <a:pt x="401128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36A32ACC-B0F7-4818-B6A9-640F9DD4849D}"/>
                  </a:ext>
                </a:extLst>
              </p:cNvPr>
              <p:cNvSpPr/>
              <p:nvPr/>
            </p:nvSpPr>
            <p:spPr>
              <a:xfrm rot="10800000">
                <a:off x="3059080" y="3894300"/>
                <a:ext cx="3793942" cy="157554"/>
              </a:xfrm>
              <a:custGeom>
                <a:avLst/>
                <a:gdLst>
                  <a:gd name="connsiteX0" fmla="*/ 517590 w 4011287"/>
                  <a:gd name="connsiteY0" fmla="*/ 166579 h 166579"/>
                  <a:gd name="connsiteX1" fmla="*/ 0 w 4011287"/>
                  <a:gd name="connsiteY1" fmla="*/ 166579 h 166579"/>
                  <a:gd name="connsiteX2" fmla="*/ 0 w 4011287"/>
                  <a:gd name="connsiteY2" fmla="*/ 110061 h 166579"/>
                  <a:gd name="connsiteX3" fmla="*/ 56519 w 4011287"/>
                  <a:gd name="connsiteY3" fmla="*/ 53542 h 166579"/>
                  <a:gd name="connsiteX4" fmla="*/ 160687 w 4011287"/>
                  <a:gd name="connsiteY4" fmla="*/ 53542 h 166579"/>
                  <a:gd name="connsiteX5" fmla="*/ 161226 w 4011287"/>
                  <a:gd name="connsiteY5" fmla="*/ 50870 h 166579"/>
                  <a:gd name="connsiteX6" fmla="*/ 237971 w 4011287"/>
                  <a:gd name="connsiteY6" fmla="*/ 0 h 166579"/>
                  <a:gd name="connsiteX7" fmla="*/ 279619 w 4011287"/>
                  <a:gd name="connsiteY7" fmla="*/ 0 h 166579"/>
                  <a:gd name="connsiteX8" fmla="*/ 356364 w 4011287"/>
                  <a:gd name="connsiteY8" fmla="*/ 50870 h 166579"/>
                  <a:gd name="connsiteX9" fmla="*/ 356903 w 4011287"/>
                  <a:gd name="connsiteY9" fmla="*/ 53542 h 166579"/>
                  <a:gd name="connsiteX10" fmla="*/ 461071 w 4011287"/>
                  <a:gd name="connsiteY10" fmla="*/ 53542 h 166579"/>
                  <a:gd name="connsiteX11" fmla="*/ 517590 w 4011287"/>
                  <a:gd name="connsiteY11" fmla="*/ 110061 h 166579"/>
                  <a:gd name="connsiteX12" fmla="*/ 517590 w 4011287"/>
                  <a:gd name="connsiteY12" fmla="*/ 166579 h 166579"/>
                  <a:gd name="connsiteX13" fmla="*/ 1099872 w 4011287"/>
                  <a:gd name="connsiteY13" fmla="*/ 166579 h 166579"/>
                  <a:gd name="connsiteX14" fmla="*/ 582282 w 4011287"/>
                  <a:gd name="connsiteY14" fmla="*/ 166579 h 166579"/>
                  <a:gd name="connsiteX15" fmla="*/ 582282 w 4011287"/>
                  <a:gd name="connsiteY15" fmla="*/ 110061 h 166579"/>
                  <a:gd name="connsiteX16" fmla="*/ 638801 w 4011287"/>
                  <a:gd name="connsiteY16" fmla="*/ 53542 h 166579"/>
                  <a:gd name="connsiteX17" fmla="*/ 742969 w 4011287"/>
                  <a:gd name="connsiteY17" fmla="*/ 53542 h 166579"/>
                  <a:gd name="connsiteX18" fmla="*/ 743508 w 4011287"/>
                  <a:gd name="connsiteY18" fmla="*/ 50870 h 166579"/>
                  <a:gd name="connsiteX19" fmla="*/ 820253 w 4011287"/>
                  <a:gd name="connsiteY19" fmla="*/ 0 h 166579"/>
                  <a:gd name="connsiteX20" fmla="*/ 861901 w 4011287"/>
                  <a:gd name="connsiteY20" fmla="*/ 0 h 166579"/>
                  <a:gd name="connsiteX21" fmla="*/ 938646 w 4011287"/>
                  <a:gd name="connsiteY21" fmla="*/ 50870 h 166579"/>
                  <a:gd name="connsiteX22" fmla="*/ 939185 w 4011287"/>
                  <a:gd name="connsiteY22" fmla="*/ 53542 h 166579"/>
                  <a:gd name="connsiteX23" fmla="*/ 1043353 w 4011287"/>
                  <a:gd name="connsiteY23" fmla="*/ 53542 h 166579"/>
                  <a:gd name="connsiteX24" fmla="*/ 1099872 w 4011287"/>
                  <a:gd name="connsiteY24" fmla="*/ 110061 h 166579"/>
                  <a:gd name="connsiteX25" fmla="*/ 1099872 w 4011287"/>
                  <a:gd name="connsiteY25" fmla="*/ 166579 h 166579"/>
                  <a:gd name="connsiteX26" fmla="*/ 1682155 w 4011287"/>
                  <a:gd name="connsiteY26" fmla="*/ 166579 h 166579"/>
                  <a:gd name="connsiteX27" fmla="*/ 1164565 w 4011287"/>
                  <a:gd name="connsiteY27" fmla="*/ 166579 h 166579"/>
                  <a:gd name="connsiteX28" fmla="*/ 1164565 w 4011287"/>
                  <a:gd name="connsiteY28" fmla="*/ 110061 h 166579"/>
                  <a:gd name="connsiteX29" fmla="*/ 1221084 w 4011287"/>
                  <a:gd name="connsiteY29" fmla="*/ 53542 h 166579"/>
                  <a:gd name="connsiteX30" fmla="*/ 1325252 w 4011287"/>
                  <a:gd name="connsiteY30" fmla="*/ 53542 h 166579"/>
                  <a:gd name="connsiteX31" fmla="*/ 1325791 w 4011287"/>
                  <a:gd name="connsiteY31" fmla="*/ 50870 h 166579"/>
                  <a:gd name="connsiteX32" fmla="*/ 1402536 w 4011287"/>
                  <a:gd name="connsiteY32" fmla="*/ 0 h 166579"/>
                  <a:gd name="connsiteX33" fmla="*/ 1444184 w 4011287"/>
                  <a:gd name="connsiteY33" fmla="*/ 0 h 166579"/>
                  <a:gd name="connsiteX34" fmla="*/ 1520929 w 4011287"/>
                  <a:gd name="connsiteY34" fmla="*/ 50870 h 166579"/>
                  <a:gd name="connsiteX35" fmla="*/ 1521468 w 4011287"/>
                  <a:gd name="connsiteY35" fmla="*/ 53542 h 166579"/>
                  <a:gd name="connsiteX36" fmla="*/ 1625636 w 4011287"/>
                  <a:gd name="connsiteY36" fmla="*/ 53542 h 166579"/>
                  <a:gd name="connsiteX37" fmla="*/ 1682155 w 4011287"/>
                  <a:gd name="connsiteY37" fmla="*/ 110061 h 166579"/>
                  <a:gd name="connsiteX38" fmla="*/ 1682155 w 4011287"/>
                  <a:gd name="connsiteY38" fmla="*/ 166579 h 166579"/>
                  <a:gd name="connsiteX39" fmla="*/ 2264438 w 4011287"/>
                  <a:gd name="connsiteY39" fmla="*/ 166579 h 166579"/>
                  <a:gd name="connsiteX40" fmla="*/ 1746848 w 4011287"/>
                  <a:gd name="connsiteY40" fmla="*/ 166579 h 166579"/>
                  <a:gd name="connsiteX41" fmla="*/ 1746848 w 4011287"/>
                  <a:gd name="connsiteY41" fmla="*/ 110061 h 166579"/>
                  <a:gd name="connsiteX42" fmla="*/ 1803367 w 4011287"/>
                  <a:gd name="connsiteY42" fmla="*/ 53542 h 166579"/>
                  <a:gd name="connsiteX43" fmla="*/ 1907535 w 4011287"/>
                  <a:gd name="connsiteY43" fmla="*/ 53542 h 166579"/>
                  <a:gd name="connsiteX44" fmla="*/ 1908074 w 4011287"/>
                  <a:gd name="connsiteY44" fmla="*/ 50870 h 166579"/>
                  <a:gd name="connsiteX45" fmla="*/ 1984819 w 4011287"/>
                  <a:gd name="connsiteY45" fmla="*/ 0 h 166579"/>
                  <a:gd name="connsiteX46" fmla="*/ 2026467 w 4011287"/>
                  <a:gd name="connsiteY46" fmla="*/ 0 h 166579"/>
                  <a:gd name="connsiteX47" fmla="*/ 2103212 w 4011287"/>
                  <a:gd name="connsiteY47" fmla="*/ 50870 h 166579"/>
                  <a:gd name="connsiteX48" fmla="*/ 2103751 w 4011287"/>
                  <a:gd name="connsiteY48" fmla="*/ 53542 h 166579"/>
                  <a:gd name="connsiteX49" fmla="*/ 2207919 w 4011287"/>
                  <a:gd name="connsiteY49" fmla="*/ 53542 h 166579"/>
                  <a:gd name="connsiteX50" fmla="*/ 2264438 w 4011287"/>
                  <a:gd name="connsiteY50" fmla="*/ 110061 h 166579"/>
                  <a:gd name="connsiteX51" fmla="*/ 2264438 w 4011287"/>
                  <a:gd name="connsiteY51" fmla="*/ 166579 h 166579"/>
                  <a:gd name="connsiteX52" fmla="*/ 2846720 w 4011287"/>
                  <a:gd name="connsiteY52" fmla="*/ 166579 h 166579"/>
                  <a:gd name="connsiteX53" fmla="*/ 2329131 w 4011287"/>
                  <a:gd name="connsiteY53" fmla="*/ 166579 h 166579"/>
                  <a:gd name="connsiteX54" fmla="*/ 2329131 w 4011287"/>
                  <a:gd name="connsiteY54" fmla="*/ 110061 h 166579"/>
                  <a:gd name="connsiteX55" fmla="*/ 2385650 w 4011287"/>
                  <a:gd name="connsiteY55" fmla="*/ 53542 h 166579"/>
                  <a:gd name="connsiteX56" fmla="*/ 2489818 w 4011287"/>
                  <a:gd name="connsiteY56" fmla="*/ 53542 h 166579"/>
                  <a:gd name="connsiteX57" fmla="*/ 2490357 w 4011287"/>
                  <a:gd name="connsiteY57" fmla="*/ 50870 h 166579"/>
                  <a:gd name="connsiteX58" fmla="*/ 2567102 w 4011287"/>
                  <a:gd name="connsiteY58" fmla="*/ 0 h 166579"/>
                  <a:gd name="connsiteX59" fmla="*/ 2608750 w 4011287"/>
                  <a:gd name="connsiteY59" fmla="*/ 0 h 166579"/>
                  <a:gd name="connsiteX60" fmla="*/ 2685495 w 4011287"/>
                  <a:gd name="connsiteY60" fmla="*/ 50870 h 166579"/>
                  <a:gd name="connsiteX61" fmla="*/ 2686034 w 4011287"/>
                  <a:gd name="connsiteY61" fmla="*/ 53542 h 166579"/>
                  <a:gd name="connsiteX62" fmla="*/ 2790202 w 4011287"/>
                  <a:gd name="connsiteY62" fmla="*/ 53542 h 166579"/>
                  <a:gd name="connsiteX63" fmla="*/ 2846721 w 4011287"/>
                  <a:gd name="connsiteY63" fmla="*/ 110061 h 166579"/>
                  <a:gd name="connsiteX64" fmla="*/ 2846720 w 4011287"/>
                  <a:gd name="connsiteY64" fmla="*/ 166579 h 166579"/>
                  <a:gd name="connsiteX65" fmla="*/ 3429003 w 4011287"/>
                  <a:gd name="connsiteY65" fmla="*/ 166579 h 166579"/>
                  <a:gd name="connsiteX66" fmla="*/ 2911414 w 4011287"/>
                  <a:gd name="connsiteY66" fmla="*/ 166579 h 166579"/>
                  <a:gd name="connsiteX67" fmla="*/ 2911414 w 4011287"/>
                  <a:gd name="connsiteY67" fmla="*/ 110061 h 166579"/>
                  <a:gd name="connsiteX68" fmla="*/ 2967933 w 4011287"/>
                  <a:gd name="connsiteY68" fmla="*/ 53542 h 166579"/>
                  <a:gd name="connsiteX69" fmla="*/ 3072101 w 4011287"/>
                  <a:gd name="connsiteY69" fmla="*/ 53542 h 166579"/>
                  <a:gd name="connsiteX70" fmla="*/ 3072640 w 4011287"/>
                  <a:gd name="connsiteY70" fmla="*/ 50870 h 166579"/>
                  <a:gd name="connsiteX71" fmla="*/ 3149385 w 4011287"/>
                  <a:gd name="connsiteY71" fmla="*/ 0 h 166579"/>
                  <a:gd name="connsiteX72" fmla="*/ 3191032 w 4011287"/>
                  <a:gd name="connsiteY72" fmla="*/ 0 h 166579"/>
                  <a:gd name="connsiteX73" fmla="*/ 3267777 w 4011287"/>
                  <a:gd name="connsiteY73" fmla="*/ 50870 h 166579"/>
                  <a:gd name="connsiteX74" fmla="*/ 3268316 w 4011287"/>
                  <a:gd name="connsiteY74" fmla="*/ 53542 h 166579"/>
                  <a:gd name="connsiteX75" fmla="*/ 3372485 w 4011287"/>
                  <a:gd name="connsiteY75" fmla="*/ 53542 h 166579"/>
                  <a:gd name="connsiteX76" fmla="*/ 3429004 w 4011287"/>
                  <a:gd name="connsiteY76" fmla="*/ 110061 h 166579"/>
                  <a:gd name="connsiteX77" fmla="*/ 3429003 w 4011287"/>
                  <a:gd name="connsiteY77" fmla="*/ 166579 h 166579"/>
                  <a:gd name="connsiteX78" fmla="*/ 4011286 w 4011287"/>
                  <a:gd name="connsiteY78" fmla="*/ 166579 h 166579"/>
                  <a:gd name="connsiteX79" fmla="*/ 3493697 w 4011287"/>
                  <a:gd name="connsiteY79" fmla="*/ 166579 h 166579"/>
                  <a:gd name="connsiteX80" fmla="*/ 3493697 w 4011287"/>
                  <a:gd name="connsiteY80" fmla="*/ 110061 h 166579"/>
                  <a:gd name="connsiteX81" fmla="*/ 3550216 w 4011287"/>
                  <a:gd name="connsiteY81" fmla="*/ 53542 h 166579"/>
                  <a:gd name="connsiteX82" fmla="*/ 3654384 w 4011287"/>
                  <a:gd name="connsiteY82" fmla="*/ 53542 h 166579"/>
                  <a:gd name="connsiteX83" fmla="*/ 3654923 w 4011287"/>
                  <a:gd name="connsiteY83" fmla="*/ 50870 h 166579"/>
                  <a:gd name="connsiteX84" fmla="*/ 3731668 w 4011287"/>
                  <a:gd name="connsiteY84" fmla="*/ 0 h 166579"/>
                  <a:gd name="connsiteX85" fmla="*/ 3773315 w 4011287"/>
                  <a:gd name="connsiteY85" fmla="*/ 0 h 166579"/>
                  <a:gd name="connsiteX86" fmla="*/ 3850060 w 4011287"/>
                  <a:gd name="connsiteY86" fmla="*/ 50870 h 166579"/>
                  <a:gd name="connsiteX87" fmla="*/ 3850599 w 4011287"/>
                  <a:gd name="connsiteY87" fmla="*/ 53542 h 166579"/>
                  <a:gd name="connsiteX88" fmla="*/ 3954768 w 4011287"/>
                  <a:gd name="connsiteY88" fmla="*/ 53542 h 166579"/>
                  <a:gd name="connsiteX89" fmla="*/ 4011287 w 4011287"/>
                  <a:gd name="connsiteY89" fmla="*/ 110061 h 166579"/>
                  <a:gd name="connsiteX90" fmla="*/ 4011286 w 4011287"/>
                  <a:gd name="connsiteY90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01128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9872" y="166579"/>
                    </a:moveTo>
                    <a:lnTo>
                      <a:pt x="582282" y="166579"/>
                    </a:lnTo>
                    <a:lnTo>
                      <a:pt x="582282" y="110061"/>
                    </a:lnTo>
                    <a:cubicBezTo>
                      <a:pt x="582282" y="78846"/>
                      <a:pt x="607587" y="53542"/>
                      <a:pt x="638801" y="53542"/>
                    </a:cubicBezTo>
                    <a:lnTo>
                      <a:pt x="742969" y="53542"/>
                    </a:lnTo>
                    <a:lnTo>
                      <a:pt x="743508" y="50870"/>
                    </a:lnTo>
                    <a:cubicBezTo>
                      <a:pt x="756152" y="20976"/>
                      <a:pt x="785753" y="0"/>
                      <a:pt x="820253" y="0"/>
                    </a:cubicBezTo>
                    <a:lnTo>
                      <a:pt x="861901" y="0"/>
                    </a:lnTo>
                    <a:cubicBezTo>
                      <a:pt x="896400" y="0"/>
                      <a:pt x="926001" y="20976"/>
                      <a:pt x="938646" y="50870"/>
                    </a:cubicBezTo>
                    <a:lnTo>
                      <a:pt x="939185" y="53542"/>
                    </a:lnTo>
                    <a:lnTo>
                      <a:pt x="1043353" y="53542"/>
                    </a:lnTo>
                    <a:cubicBezTo>
                      <a:pt x="1074568" y="53542"/>
                      <a:pt x="1099872" y="78846"/>
                      <a:pt x="1099872" y="110061"/>
                    </a:cubicBezTo>
                    <a:cubicBezTo>
                      <a:pt x="1099872" y="128900"/>
                      <a:pt x="1099872" y="147740"/>
                      <a:pt x="1099872" y="166579"/>
                    </a:cubicBezTo>
                    <a:close/>
                    <a:moveTo>
                      <a:pt x="1682155" y="166579"/>
                    </a:moveTo>
                    <a:lnTo>
                      <a:pt x="1164565" y="166579"/>
                    </a:lnTo>
                    <a:lnTo>
                      <a:pt x="1164565" y="110061"/>
                    </a:lnTo>
                    <a:cubicBezTo>
                      <a:pt x="1164565" y="78846"/>
                      <a:pt x="1189870" y="53542"/>
                      <a:pt x="1221084" y="53542"/>
                    </a:cubicBezTo>
                    <a:lnTo>
                      <a:pt x="1325252" y="53542"/>
                    </a:lnTo>
                    <a:lnTo>
                      <a:pt x="1325791" y="50870"/>
                    </a:lnTo>
                    <a:cubicBezTo>
                      <a:pt x="1338435" y="20976"/>
                      <a:pt x="1368036" y="0"/>
                      <a:pt x="1402536" y="0"/>
                    </a:cubicBezTo>
                    <a:lnTo>
                      <a:pt x="1444184" y="0"/>
                    </a:lnTo>
                    <a:cubicBezTo>
                      <a:pt x="1478683" y="0"/>
                      <a:pt x="1508284" y="20976"/>
                      <a:pt x="1520929" y="50870"/>
                    </a:cubicBezTo>
                    <a:lnTo>
                      <a:pt x="1521468" y="53542"/>
                    </a:lnTo>
                    <a:lnTo>
                      <a:pt x="1625636" y="53542"/>
                    </a:lnTo>
                    <a:cubicBezTo>
                      <a:pt x="1656851" y="53542"/>
                      <a:pt x="1682155" y="78846"/>
                      <a:pt x="1682155" y="110061"/>
                    </a:cubicBezTo>
                    <a:cubicBezTo>
                      <a:pt x="1682155" y="128900"/>
                      <a:pt x="1682155" y="147740"/>
                      <a:pt x="1682155" y="166579"/>
                    </a:cubicBezTo>
                    <a:close/>
                    <a:moveTo>
                      <a:pt x="2264438" y="166579"/>
                    </a:moveTo>
                    <a:lnTo>
                      <a:pt x="1746848" y="166579"/>
                    </a:lnTo>
                    <a:lnTo>
                      <a:pt x="1746848" y="110061"/>
                    </a:lnTo>
                    <a:cubicBezTo>
                      <a:pt x="1746848" y="78846"/>
                      <a:pt x="1772153" y="53542"/>
                      <a:pt x="1803367" y="53542"/>
                    </a:cubicBezTo>
                    <a:lnTo>
                      <a:pt x="1907535" y="53542"/>
                    </a:lnTo>
                    <a:lnTo>
                      <a:pt x="1908074" y="50870"/>
                    </a:lnTo>
                    <a:cubicBezTo>
                      <a:pt x="1920718" y="20976"/>
                      <a:pt x="1950319" y="0"/>
                      <a:pt x="1984819" y="0"/>
                    </a:cubicBezTo>
                    <a:lnTo>
                      <a:pt x="2026467" y="0"/>
                    </a:lnTo>
                    <a:cubicBezTo>
                      <a:pt x="2060966" y="0"/>
                      <a:pt x="2090567" y="20976"/>
                      <a:pt x="2103212" y="50870"/>
                    </a:cubicBezTo>
                    <a:lnTo>
                      <a:pt x="2103751" y="53542"/>
                    </a:lnTo>
                    <a:lnTo>
                      <a:pt x="2207919" y="53542"/>
                    </a:lnTo>
                    <a:cubicBezTo>
                      <a:pt x="2239134" y="53542"/>
                      <a:pt x="2264438" y="78846"/>
                      <a:pt x="2264438" y="110061"/>
                    </a:cubicBezTo>
                    <a:cubicBezTo>
                      <a:pt x="2264438" y="128900"/>
                      <a:pt x="2264438" y="147740"/>
                      <a:pt x="2264438" y="166579"/>
                    </a:cubicBezTo>
                    <a:close/>
                    <a:moveTo>
                      <a:pt x="2846720" y="166579"/>
                    </a:moveTo>
                    <a:lnTo>
                      <a:pt x="2329131" y="166579"/>
                    </a:lnTo>
                    <a:lnTo>
                      <a:pt x="2329131" y="110061"/>
                    </a:lnTo>
                    <a:cubicBezTo>
                      <a:pt x="2329131" y="78846"/>
                      <a:pt x="2354436" y="53542"/>
                      <a:pt x="2385650" y="53542"/>
                    </a:cubicBezTo>
                    <a:lnTo>
                      <a:pt x="2489818" y="53542"/>
                    </a:lnTo>
                    <a:lnTo>
                      <a:pt x="2490357" y="50870"/>
                    </a:lnTo>
                    <a:cubicBezTo>
                      <a:pt x="2503001" y="20976"/>
                      <a:pt x="2532602" y="0"/>
                      <a:pt x="2567102" y="0"/>
                    </a:cubicBezTo>
                    <a:lnTo>
                      <a:pt x="2608750" y="0"/>
                    </a:lnTo>
                    <a:cubicBezTo>
                      <a:pt x="2643249" y="0"/>
                      <a:pt x="2672850" y="20976"/>
                      <a:pt x="2685495" y="50870"/>
                    </a:cubicBezTo>
                    <a:lnTo>
                      <a:pt x="2686034" y="53542"/>
                    </a:lnTo>
                    <a:lnTo>
                      <a:pt x="2790202" y="53542"/>
                    </a:lnTo>
                    <a:cubicBezTo>
                      <a:pt x="2821417" y="53542"/>
                      <a:pt x="2846721" y="78846"/>
                      <a:pt x="2846721" y="110061"/>
                    </a:cubicBezTo>
                    <a:cubicBezTo>
                      <a:pt x="2846721" y="128900"/>
                      <a:pt x="2846720" y="147740"/>
                      <a:pt x="2846720" y="166579"/>
                    </a:cubicBezTo>
                    <a:close/>
                    <a:moveTo>
                      <a:pt x="3429003" y="166579"/>
                    </a:moveTo>
                    <a:lnTo>
                      <a:pt x="2911414" y="166579"/>
                    </a:lnTo>
                    <a:lnTo>
                      <a:pt x="2911414" y="110061"/>
                    </a:lnTo>
                    <a:cubicBezTo>
                      <a:pt x="2911414" y="78846"/>
                      <a:pt x="2936718" y="53542"/>
                      <a:pt x="2967933" y="53542"/>
                    </a:cubicBezTo>
                    <a:lnTo>
                      <a:pt x="3072101" y="53542"/>
                    </a:lnTo>
                    <a:lnTo>
                      <a:pt x="3072640" y="50870"/>
                    </a:lnTo>
                    <a:cubicBezTo>
                      <a:pt x="3085284" y="20976"/>
                      <a:pt x="3114885" y="0"/>
                      <a:pt x="3149385" y="0"/>
                    </a:cubicBezTo>
                    <a:lnTo>
                      <a:pt x="3191032" y="0"/>
                    </a:lnTo>
                    <a:cubicBezTo>
                      <a:pt x="3225532" y="0"/>
                      <a:pt x="3255133" y="20976"/>
                      <a:pt x="3267777" y="50870"/>
                    </a:cubicBezTo>
                    <a:lnTo>
                      <a:pt x="3268316" y="53542"/>
                    </a:lnTo>
                    <a:lnTo>
                      <a:pt x="3372485" y="53542"/>
                    </a:lnTo>
                    <a:cubicBezTo>
                      <a:pt x="3403700" y="53542"/>
                      <a:pt x="3429004" y="78846"/>
                      <a:pt x="3429004" y="110061"/>
                    </a:cubicBezTo>
                    <a:cubicBezTo>
                      <a:pt x="3429004" y="128900"/>
                      <a:pt x="3429003" y="147740"/>
                      <a:pt x="3429003" y="166579"/>
                    </a:cubicBezTo>
                    <a:close/>
                    <a:moveTo>
                      <a:pt x="4011286" y="166579"/>
                    </a:moveTo>
                    <a:lnTo>
                      <a:pt x="3493697" y="166579"/>
                    </a:lnTo>
                    <a:lnTo>
                      <a:pt x="3493697" y="110061"/>
                    </a:lnTo>
                    <a:cubicBezTo>
                      <a:pt x="3493697" y="78846"/>
                      <a:pt x="3519001" y="53542"/>
                      <a:pt x="3550216" y="53542"/>
                    </a:cubicBezTo>
                    <a:lnTo>
                      <a:pt x="3654384" y="53542"/>
                    </a:lnTo>
                    <a:lnTo>
                      <a:pt x="3654923" y="50870"/>
                    </a:lnTo>
                    <a:cubicBezTo>
                      <a:pt x="3667567" y="20976"/>
                      <a:pt x="3697168" y="0"/>
                      <a:pt x="3731668" y="0"/>
                    </a:cubicBezTo>
                    <a:lnTo>
                      <a:pt x="3773315" y="0"/>
                    </a:lnTo>
                    <a:cubicBezTo>
                      <a:pt x="3807815" y="0"/>
                      <a:pt x="3837416" y="20976"/>
                      <a:pt x="3850060" y="50870"/>
                    </a:cubicBezTo>
                    <a:lnTo>
                      <a:pt x="3850599" y="53542"/>
                    </a:lnTo>
                    <a:lnTo>
                      <a:pt x="3954768" y="53542"/>
                    </a:lnTo>
                    <a:cubicBezTo>
                      <a:pt x="3985983" y="53542"/>
                      <a:pt x="4011287" y="78846"/>
                      <a:pt x="4011287" y="110061"/>
                    </a:cubicBezTo>
                    <a:cubicBezTo>
                      <a:pt x="4011287" y="128900"/>
                      <a:pt x="4011286" y="147740"/>
                      <a:pt x="401128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8BF9685A-A60D-4090-B1F0-3C48475DC26F}"/>
                  </a:ext>
                </a:extLst>
              </p:cNvPr>
              <p:cNvSpPr/>
              <p:nvPr/>
            </p:nvSpPr>
            <p:spPr>
              <a:xfrm rot="10800000">
                <a:off x="2950407" y="3811010"/>
                <a:ext cx="4011287" cy="166579"/>
              </a:xfrm>
              <a:custGeom>
                <a:avLst/>
                <a:gdLst>
                  <a:gd name="connsiteX0" fmla="*/ 517590 w 4011287"/>
                  <a:gd name="connsiteY0" fmla="*/ 166579 h 166579"/>
                  <a:gd name="connsiteX1" fmla="*/ 0 w 4011287"/>
                  <a:gd name="connsiteY1" fmla="*/ 166579 h 166579"/>
                  <a:gd name="connsiteX2" fmla="*/ 0 w 4011287"/>
                  <a:gd name="connsiteY2" fmla="*/ 110061 h 166579"/>
                  <a:gd name="connsiteX3" fmla="*/ 56519 w 4011287"/>
                  <a:gd name="connsiteY3" fmla="*/ 53542 h 166579"/>
                  <a:gd name="connsiteX4" fmla="*/ 160687 w 4011287"/>
                  <a:gd name="connsiteY4" fmla="*/ 53542 h 166579"/>
                  <a:gd name="connsiteX5" fmla="*/ 161226 w 4011287"/>
                  <a:gd name="connsiteY5" fmla="*/ 50870 h 166579"/>
                  <a:gd name="connsiteX6" fmla="*/ 237971 w 4011287"/>
                  <a:gd name="connsiteY6" fmla="*/ 0 h 166579"/>
                  <a:gd name="connsiteX7" fmla="*/ 279619 w 4011287"/>
                  <a:gd name="connsiteY7" fmla="*/ 0 h 166579"/>
                  <a:gd name="connsiteX8" fmla="*/ 356364 w 4011287"/>
                  <a:gd name="connsiteY8" fmla="*/ 50870 h 166579"/>
                  <a:gd name="connsiteX9" fmla="*/ 356903 w 4011287"/>
                  <a:gd name="connsiteY9" fmla="*/ 53542 h 166579"/>
                  <a:gd name="connsiteX10" fmla="*/ 461071 w 4011287"/>
                  <a:gd name="connsiteY10" fmla="*/ 53542 h 166579"/>
                  <a:gd name="connsiteX11" fmla="*/ 517590 w 4011287"/>
                  <a:gd name="connsiteY11" fmla="*/ 110061 h 166579"/>
                  <a:gd name="connsiteX12" fmla="*/ 517590 w 4011287"/>
                  <a:gd name="connsiteY12" fmla="*/ 166579 h 166579"/>
                  <a:gd name="connsiteX13" fmla="*/ 1099872 w 4011287"/>
                  <a:gd name="connsiteY13" fmla="*/ 166579 h 166579"/>
                  <a:gd name="connsiteX14" fmla="*/ 582282 w 4011287"/>
                  <a:gd name="connsiteY14" fmla="*/ 166579 h 166579"/>
                  <a:gd name="connsiteX15" fmla="*/ 582282 w 4011287"/>
                  <a:gd name="connsiteY15" fmla="*/ 110061 h 166579"/>
                  <a:gd name="connsiteX16" fmla="*/ 638801 w 4011287"/>
                  <a:gd name="connsiteY16" fmla="*/ 53542 h 166579"/>
                  <a:gd name="connsiteX17" fmla="*/ 742969 w 4011287"/>
                  <a:gd name="connsiteY17" fmla="*/ 53542 h 166579"/>
                  <a:gd name="connsiteX18" fmla="*/ 743508 w 4011287"/>
                  <a:gd name="connsiteY18" fmla="*/ 50870 h 166579"/>
                  <a:gd name="connsiteX19" fmla="*/ 820253 w 4011287"/>
                  <a:gd name="connsiteY19" fmla="*/ 0 h 166579"/>
                  <a:gd name="connsiteX20" fmla="*/ 861901 w 4011287"/>
                  <a:gd name="connsiteY20" fmla="*/ 0 h 166579"/>
                  <a:gd name="connsiteX21" fmla="*/ 938646 w 4011287"/>
                  <a:gd name="connsiteY21" fmla="*/ 50870 h 166579"/>
                  <a:gd name="connsiteX22" fmla="*/ 939185 w 4011287"/>
                  <a:gd name="connsiteY22" fmla="*/ 53542 h 166579"/>
                  <a:gd name="connsiteX23" fmla="*/ 1043353 w 4011287"/>
                  <a:gd name="connsiteY23" fmla="*/ 53542 h 166579"/>
                  <a:gd name="connsiteX24" fmla="*/ 1099872 w 4011287"/>
                  <a:gd name="connsiteY24" fmla="*/ 110061 h 166579"/>
                  <a:gd name="connsiteX25" fmla="*/ 1099872 w 4011287"/>
                  <a:gd name="connsiteY25" fmla="*/ 166579 h 166579"/>
                  <a:gd name="connsiteX26" fmla="*/ 1682155 w 4011287"/>
                  <a:gd name="connsiteY26" fmla="*/ 166579 h 166579"/>
                  <a:gd name="connsiteX27" fmla="*/ 1164565 w 4011287"/>
                  <a:gd name="connsiteY27" fmla="*/ 166579 h 166579"/>
                  <a:gd name="connsiteX28" fmla="*/ 1164565 w 4011287"/>
                  <a:gd name="connsiteY28" fmla="*/ 110061 h 166579"/>
                  <a:gd name="connsiteX29" fmla="*/ 1221084 w 4011287"/>
                  <a:gd name="connsiteY29" fmla="*/ 53542 h 166579"/>
                  <a:gd name="connsiteX30" fmla="*/ 1325252 w 4011287"/>
                  <a:gd name="connsiteY30" fmla="*/ 53542 h 166579"/>
                  <a:gd name="connsiteX31" fmla="*/ 1325791 w 4011287"/>
                  <a:gd name="connsiteY31" fmla="*/ 50870 h 166579"/>
                  <a:gd name="connsiteX32" fmla="*/ 1402536 w 4011287"/>
                  <a:gd name="connsiteY32" fmla="*/ 0 h 166579"/>
                  <a:gd name="connsiteX33" fmla="*/ 1444184 w 4011287"/>
                  <a:gd name="connsiteY33" fmla="*/ 0 h 166579"/>
                  <a:gd name="connsiteX34" fmla="*/ 1520929 w 4011287"/>
                  <a:gd name="connsiteY34" fmla="*/ 50870 h 166579"/>
                  <a:gd name="connsiteX35" fmla="*/ 1521468 w 4011287"/>
                  <a:gd name="connsiteY35" fmla="*/ 53542 h 166579"/>
                  <a:gd name="connsiteX36" fmla="*/ 1625636 w 4011287"/>
                  <a:gd name="connsiteY36" fmla="*/ 53542 h 166579"/>
                  <a:gd name="connsiteX37" fmla="*/ 1682155 w 4011287"/>
                  <a:gd name="connsiteY37" fmla="*/ 110061 h 166579"/>
                  <a:gd name="connsiteX38" fmla="*/ 1682155 w 4011287"/>
                  <a:gd name="connsiteY38" fmla="*/ 166579 h 166579"/>
                  <a:gd name="connsiteX39" fmla="*/ 2264438 w 4011287"/>
                  <a:gd name="connsiteY39" fmla="*/ 166579 h 166579"/>
                  <a:gd name="connsiteX40" fmla="*/ 1746848 w 4011287"/>
                  <a:gd name="connsiteY40" fmla="*/ 166579 h 166579"/>
                  <a:gd name="connsiteX41" fmla="*/ 1746848 w 4011287"/>
                  <a:gd name="connsiteY41" fmla="*/ 110061 h 166579"/>
                  <a:gd name="connsiteX42" fmla="*/ 1803367 w 4011287"/>
                  <a:gd name="connsiteY42" fmla="*/ 53542 h 166579"/>
                  <a:gd name="connsiteX43" fmla="*/ 1907535 w 4011287"/>
                  <a:gd name="connsiteY43" fmla="*/ 53542 h 166579"/>
                  <a:gd name="connsiteX44" fmla="*/ 1908074 w 4011287"/>
                  <a:gd name="connsiteY44" fmla="*/ 50870 h 166579"/>
                  <a:gd name="connsiteX45" fmla="*/ 1984819 w 4011287"/>
                  <a:gd name="connsiteY45" fmla="*/ 0 h 166579"/>
                  <a:gd name="connsiteX46" fmla="*/ 2026467 w 4011287"/>
                  <a:gd name="connsiteY46" fmla="*/ 0 h 166579"/>
                  <a:gd name="connsiteX47" fmla="*/ 2103212 w 4011287"/>
                  <a:gd name="connsiteY47" fmla="*/ 50870 h 166579"/>
                  <a:gd name="connsiteX48" fmla="*/ 2103751 w 4011287"/>
                  <a:gd name="connsiteY48" fmla="*/ 53542 h 166579"/>
                  <a:gd name="connsiteX49" fmla="*/ 2207919 w 4011287"/>
                  <a:gd name="connsiteY49" fmla="*/ 53542 h 166579"/>
                  <a:gd name="connsiteX50" fmla="*/ 2264438 w 4011287"/>
                  <a:gd name="connsiteY50" fmla="*/ 110061 h 166579"/>
                  <a:gd name="connsiteX51" fmla="*/ 2264438 w 4011287"/>
                  <a:gd name="connsiteY51" fmla="*/ 166579 h 166579"/>
                  <a:gd name="connsiteX52" fmla="*/ 2846720 w 4011287"/>
                  <a:gd name="connsiteY52" fmla="*/ 166579 h 166579"/>
                  <a:gd name="connsiteX53" fmla="*/ 2329131 w 4011287"/>
                  <a:gd name="connsiteY53" fmla="*/ 166579 h 166579"/>
                  <a:gd name="connsiteX54" fmla="*/ 2329131 w 4011287"/>
                  <a:gd name="connsiteY54" fmla="*/ 110061 h 166579"/>
                  <a:gd name="connsiteX55" fmla="*/ 2385650 w 4011287"/>
                  <a:gd name="connsiteY55" fmla="*/ 53542 h 166579"/>
                  <a:gd name="connsiteX56" fmla="*/ 2489818 w 4011287"/>
                  <a:gd name="connsiteY56" fmla="*/ 53542 h 166579"/>
                  <a:gd name="connsiteX57" fmla="*/ 2490357 w 4011287"/>
                  <a:gd name="connsiteY57" fmla="*/ 50870 h 166579"/>
                  <a:gd name="connsiteX58" fmla="*/ 2567102 w 4011287"/>
                  <a:gd name="connsiteY58" fmla="*/ 0 h 166579"/>
                  <a:gd name="connsiteX59" fmla="*/ 2608750 w 4011287"/>
                  <a:gd name="connsiteY59" fmla="*/ 0 h 166579"/>
                  <a:gd name="connsiteX60" fmla="*/ 2685495 w 4011287"/>
                  <a:gd name="connsiteY60" fmla="*/ 50870 h 166579"/>
                  <a:gd name="connsiteX61" fmla="*/ 2686034 w 4011287"/>
                  <a:gd name="connsiteY61" fmla="*/ 53542 h 166579"/>
                  <a:gd name="connsiteX62" fmla="*/ 2790202 w 4011287"/>
                  <a:gd name="connsiteY62" fmla="*/ 53542 h 166579"/>
                  <a:gd name="connsiteX63" fmla="*/ 2846721 w 4011287"/>
                  <a:gd name="connsiteY63" fmla="*/ 110061 h 166579"/>
                  <a:gd name="connsiteX64" fmla="*/ 2846720 w 4011287"/>
                  <a:gd name="connsiteY64" fmla="*/ 166579 h 166579"/>
                  <a:gd name="connsiteX65" fmla="*/ 3429003 w 4011287"/>
                  <a:gd name="connsiteY65" fmla="*/ 166579 h 166579"/>
                  <a:gd name="connsiteX66" fmla="*/ 2911414 w 4011287"/>
                  <a:gd name="connsiteY66" fmla="*/ 166579 h 166579"/>
                  <a:gd name="connsiteX67" fmla="*/ 2911414 w 4011287"/>
                  <a:gd name="connsiteY67" fmla="*/ 110061 h 166579"/>
                  <a:gd name="connsiteX68" fmla="*/ 2967933 w 4011287"/>
                  <a:gd name="connsiteY68" fmla="*/ 53542 h 166579"/>
                  <a:gd name="connsiteX69" fmla="*/ 3072101 w 4011287"/>
                  <a:gd name="connsiteY69" fmla="*/ 53542 h 166579"/>
                  <a:gd name="connsiteX70" fmla="*/ 3072640 w 4011287"/>
                  <a:gd name="connsiteY70" fmla="*/ 50870 h 166579"/>
                  <a:gd name="connsiteX71" fmla="*/ 3149385 w 4011287"/>
                  <a:gd name="connsiteY71" fmla="*/ 0 h 166579"/>
                  <a:gd name="connsiteX72" fmla="*/ 3191032 w 4011287"/>
                  <a:gd name="connsiteY72" fmla="*/ 0 h 166579"/>
                  <a:gd name="connsiteX73" fmla="*/ 3267777 w 4011287"/>
                  <a:gd name="connsiteY73" fmla="*/ 50870 h 166579"/>
                  <a:gd name="connsiteX74" fmla="*/ 3268316 w 4011287"/>
                  <a:gd name="connsiteY74" fmla="*/ 53542 h 166579"/>
                  <a:gd name="connsiteX75" fmla="*/ 3372485 w 4011287"/>
                  <a:gd name="connsiteY75" fmla="*/ 53542 h 166579"/>
                  <a:gd name="connsiteX76" fmla="*/ 3429004 w 4011287"/>
                  <a:gd name="connsiteY76" fmla="*/ 110061 h 166579"/>
                  <a:gd name="connsiteX77" fmla="*/ 3429003 w 4011287"/>
                  <a:gd name="connsiteY77" fmla="*/ 166579 h 166579"/>
                  <a:gd name="connsiteX78" fmla="*/ 4011286 w 4011287"/>
                  <a:gd name="connsiteY78" fmla="*/ 166579 h 166579"/>
                  <a:gd name="connsiteX79" fmla="*/ 3493697 w 4011287"/>
                  <a:gd name="connsiteY79" fmla="*/ 166579 h 166579"/>
                  <a:gd name="connsiteX80" fmla="*/ 3493697 w 4011287"/>
                  <a:gd name="connsiteY80" fmla="*/ 110061 h 166579"/>
                  <a:gd name="connsiteX81" fmla="*/ 3550216 w 4011287"/>
                  <a:gd name="connsiteY81" fmla="*/ 53542 h 166579"/>
                  <a:gd name="connsiteX82" fmla="*/ 3654384 w 4011287"/>
                  <a:gd name="connsiteY82" fmla="*/ 53542 h 166579"/>
                  <a:gd name="connsiteX83" fmla="*/ 3654923 w 4011287"/>
                  <a:gd name="connsiteY83" fmla="*/ 50870 h 166579"/>
                  <a:gd name="connsiteX84" fmla="*/ 3731668 w 4011287"/>
                  <a:gd name="connsiteY84" fmla="*/ 0 h 166579"/>
                  <a:gd name="connsiteX85" fmla="*/ 3773315 w 4011287"/>
                  <a:gd name="connsiteY85" fmla="*/ 0 h 166579"/>
                  <a:gd name="connsiteX86" fmla="*/ 3850060 w 4011287"/>
                  <a:gd name="connsiteY86" fmla="*/ 50870 h 166579"/>
                  <a:gd name="connsiteX87" fmla="*/ 3850599 w 4011287"/>
                  <a:gd name="connsiteY87" fmla="*/ 53542 h 166579"/>
                  <a:gd name="connsiteX88" fmla="*/ 3954768 w 4011287"/>
                  <a:gd name="connsiteY88" fmla="*/ 53542 h 166579"/>
                  <a:gd name="connsiteX89" fmla="*/ 4011287 w 4011287"/>
                  <a:gd name="connsiteY89" fmla="*/ 110061 h 166579"/>
                  <a:gd name="connsiteX90" fmla="*/ 4011286 w 4011287"/>
                  <a:gd name="connsiteY90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01128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9872" y="166579"/>
                    </a:moveTo>
                    <a:lnTo>
                      <a:pt x="582282" y="166579"/>
                    </a:lnTo>
                    <a:lnTo>
                      <a:pt x="582282" y="110061"/>
                    </a:lnTo>
                    <a:cubicBezTo>
                      <a:pt x="582282" y="78846"/>
                      <a:pt x="607587" y="53542"/>
                      <a:pt x="638801" y="53542"/>
                    </a:cubicBezTo>
                    <a:lnTo>
                      <a:pt x="742969" y="53542"/>
                    </a:lnTo>
                    <a:lnTo>
                      <a:pt x="743508" y="50870"/>
                    </a:lnTo>
                    <a:cubicBezTo>
                      <a:pt x="756152" y="20976"/>
                      <a:pt x="785753" y="0"/>
                      <a:pt x="820253" y="0"/>
                    </a:cubicBezTo>
                    <a:lnTo>
                      <a:pt x="861901" y="0"/>
                    </a:lnTo>
                    <a:cubicBezTo>
                      <a:pt x="896400" y="0"/>
                      <a:pt x="926001" y="20976"/>
                      <a:pt x="938646" y="50870"/>
                    </a:cubicBezTo>
                    <a:lnTo>
                      <a:pt x="939185" y="53542"/>
                    </a:lnTo>
                    <a:lnTo>
                      <a:pt x="1043353" y="53542"/>
                    </a:lnTo>
                    <a:cubicBezTo>
                      <a:pt x="1074568" y="53542"/>
                      <a:pt x="1099872" y="78846"/>
                      <a:pt x="1099872" y="110061"/>
                    </a:cubicBezTo>
                    <a:cubicBezTo>
                      <a:pt x="1099872" y="128900"/>
                      <a:pt x="1099872" y="147740"/>
                      <a:pt x="1099872" y="166579"/>
                    </a:cubicBezTo>
                    <a:close/>
                    <a:moveTo>
                      <a:pt x="1682155" y="166579"/>
                    </a:moveTo>
                    <a:lnTo>
                      <a:pt x="1164565" y="166579"/>
                    </a:lnTo>
                    <a:lnTo>
                      <a:pt x="1164565" y="110061"/>
                    </a:lnTo>
                    <a:cubicBezTo>
                      <a:pt x="1164565" y="78846"/>
                      <a:pt x="1189870" y="53542"/>
                      <a:pt x="1221084" y="53542"/>
                    </a:cubicBezTo>
                    <a:lnTo>
                      <a:pt x="1325252" y="53542"/>
                    </a:lnTo>
                    <a:lnTo>
                      <a:pt x="1325791" y="50870"/>
                    </a:lnTo>
                    <a:cubicBezTo>
                      <a:pt x="1338435" y="20976"/>
                      <a:pt x="1368036" y="0"/>
                      <a:pt x="1402536" y="0"/>
                    </a:cubicBezTo>
                    <a:lnTo>
                      <a:pt x="1444184" y="0"/>
                    </a:lnTo>
                    <a:cubicBezTo>
                      <a:pt x="1478683" y="0"/>
                      <a:pt x="1508284" y="20976"/>
                      <a:pt x="1520929" y="50870"/>
                    </a:cubicBezTo>
                    <a:lnTo>
                      <a:pt x="1521468" y="53542"/>
                    </a:lnTo>
                    <a:lnTo>
                      <a:pt x="1625636" y="53542"/>
                    </a:lnTo>
                    <a:cubicBezTo>
                      <a:pt x="1656851" y="53542"/>
                      <a:pt x="1682155" y="78846"/>
                      <a:pt x="1682155" y="110061"/>
                    </a:cubicBezTo>
                    <a:cubicBezTo>
                      <a:pt x="1682155" y="128900"/>
                      <a:pt x="1682155" y="147740"/>
                      <a:pt x="1682155" y="166579"/>
                    </a:cubicBezTo>
                    <a:close/>
                    <a:moveTo>
                      <a:pt x="2264438" y="166579"/>
                    </a:moveTo>
                    <a:lnTo>
                      <a:pt x="1746848" y="166579"/>
                    </a:lnTo>
                    <a:lnTo>
                      <a:pt x="1746848" y="110061"/>
                    </a:lnTo>
                    <a:cubicBezTo>
                      <a:pt x="1746848" y="78846"/>
                      <a:pt x="1772153" y="53542"/>
                      <a:pt x="1803367" y="53542"/>
                    </a:cubicBezTo>
                    <a:lnTo>
                      <a:pt x="1907535" y="53542"/>
                    </a:lnTo>
                    <a:lnTo>
                      <a:pt x="1908074" y="50870"/>
                    </a:lnTo>
                    <a:cubicBezTo>
                      <a:pt x="1920718" y="20976"/>
                      <a:pt x="1950319" y="0"/>
                      <a:pt x="1984819" y="0"/>
                    </a:cubicBezTo>
                    <a:lnTo>
                      <a:pt x="2026467" y="0"/>
                    </a:lnTo>
                    <a:cubicBezTo>
                      <a:pt x="2060966" y="0"/>
                      <a:pt x="2090567" y="20976"/>
                      <a:pt x="2103212" y="50870"/>
                    </a:cubicBezTo>
                    <a:lnTo>
                      <a:pt x="2103751" y="53542"/>
                    </a:lnTo>
                    <a:lnTo>
                      <a:pt x="2207919" y="53542"/>
                    </a:lnTo>
                    <a:cubicBezTo>
                      <a:pt x="2239134" y="53542"/>
                      <a:pt x="2264438" y="78846"/>
                      <a:pt x="2264438" y="110061"/>
                    </a:cubicBezTo>
                    <a:cubicBezTo>
                      <a:pt x="2264438" y="128900"/>
                      <a:pt x="2264438" y="147740"/>
                      <a:pt x="2264438" y="166579"/>
                    </a:cubicBezTo>
                    <a:close/>
                    <a:moveTo>
                      <a:pt x="2846720" y="166579"/>
                    </a:moveTo>
                    <a:lnTo>
                      <a:pt x="2329131" y="166579"/>
                    </a:lnTo>
                    <a:lnTo>
                      <a:pt x="2329131" y="110061"/>
                    </a:lnTo>
                    <a:cubicBezTo>
                      <a:pt x="2329131" y="78846"/>
                      <a:pt x="2354436" y="53542"/>
                      <a:pt x="2385650" y="53542"/>
                    </a:cubicBezTo>
                    <a:lnTo>
                      <a:pt x="2489818" y="53542"/>
                    </a:lnTo>
                    <a:lnTo>
                      <a:pt x="2490357" y="50870"/>
                    </a:lnTo>
                    <a:cubicBezTo>
                      <a:pt x="2503001" y="20976"/>
                      <a:pt x="2532602" y="0"/>
                      <a:pt x="2567102" y="0"/>
                    </a:cubicBezTo>
                    <a:lnTo>
                      <a:pt x="2608750" y="0"/>
                    </a:lnTo>
                    <a:cubicBezTo>
                      <a:pt x="2643249" y="0"/>
                      <a:pt x="2672850" y="20976"/>
                      <a:pt x="2685495" y="50870"/>
                    </a:cubicBezTo>
                    <a:lnTo>
                      <a:pt x="2686034" y="53542"/>
                    </a:lnTo>
                    <a:lnTo>
                      <a:pt x="2790202" y="53542"/>
                    </a:lnTo>
                    <a:cubicBezTo>
                      <a:pt x="2821417" y="53542"/>
                      <a:pt x="2846721" y="78846"/>
                      <a:pt x="2846721" y="110061"/>
                    </a:cubicBezTo>
                    <a:cubicBezTo>
                      <a:pt x="2846721" y="128900"/>
                      <a:pt x="2846720" y="147740"/>
                      <a:pt x="2846720" y="166579"/>
                    </a:cubicBezTo>
                    <a:close/>
                    <a:moveTo>
                      <a:pt x="3429003" y="166579"/>
                    </a:moveTo>
                    <a:lnTo>
                      <a:pt x="2911414" y="166579"/>
                    </a:lnTo>
                    <a:lnTo>
                      <a:pt x="2911414" y="110061"/>
                    </a:lnTo>
                    <a:cubicBezTo>
                      <a:pt x="2911414" y="78846"/>
                      <a:pt x="2936718" y="53542"/>
                      <a:pt x="2967933" y="53542"/>
                    </a:cubicBezTo>
                    <a:lnTo>
                      <a:pt x="3072101" y="53542"/>
                    </a:lnTo>
                    <a:lnTo>
                      <a:pt x="3072640" y="50870"/>
                    </a:lnTo>
                    <a:cubicBezTo>
                      <a:pt x="3085284" y="20976"/>
                      <a:pt x="3114885" y="0"/>
                      <a:pt x="3149385" y="0"/>
                    </a:cubicBezTo>
                    <a:lnTo>
                      <a:pt x="3191032" y="0"/>
                    </a:lnTo>
                    <a:cubicBezTo>
                      <a:pt x="3225532" y="0"/>
                      <a:pt x="3255133" y="20976"/>
                      <a:pt x="3267777" y="50870"/>
                    </a:cubicBezTo>
                    <a:lnTo>
                      <a:pt x="3268316" y="53542"/>
                    </a:lnTo>
                    <a:lnTo>
                      <a:pt x="3372485" y="53542"/>
                    </a:lnTo>
                    <a:cubicBezTo>
                      <a:pt x="3403700" y="53542"/>
                      <a:pt x="3429004" y="78846"/>
                      <a:pt x="3429004" y="110061"/>
                    </a:cubicBezTo>
                    <a:cubicBezTo>
                      <a:pt x="3429004" y="128900"/>
                      <a:pt x="3429003" y="147740"/>
                      <a:pt x="3429003" y="166579"/>
                    </a:cubicBezTo>
                    <a:close/>
                    <a:moveTo>
                      <a:pt x="4011286" y="166579"/>
                    </a:moveTo>
                    <a:lnTo>
                      <a:pt x="3493697" y="166579"/>
                    </a:lnTo>
                    <a:lnTo>
                      <a:pt x="3493697" y="110061"/>
                    </a:lnTo>
                    <a:cubicBezTo>
                      <a:pt x="3493697" y="78846"/>
                      <a:pt x="3519001" y="53542"/>
                      <a:pt x="3550216" y="53542"/>
                    </a:cubicBezTo>
                    <a:lnTo>
                      <a:pt x="3654384" y="53542"/>
                    </a:lnTo>
                    <a:lnTo>
                      <a:pt x="3654923" y="50870"/>
                    </a:lnTo>
                    <a:cubicBezTo>
                      <a:pt x="3667567" y="20976"/>
                      <a:pt x="3697168" y="0"/>
                      <a:pt x="3731668" y="0"/>
                    </a:cubicBezTo>
                    <a:lnTo>
                      <a:pt x="3773315" y="0"/>
                    </a:lnTo>
                    <a:cubicBezTo>
                      <a:pt x="3807815" y="0"/>
                      <a:pt x="3837416" y="20976"/>
                      <a:pt x="3850060" y="50870"/>
                    </a:cubicBezTo>
                    <a:lnTo>
                      <a:pt x="3850599" y="53542"/>
                    </a:lnTo>
                    <a:lnTo>
                      <a:pt x="3954768" y="53542"/>
                    </a:lnTo>
                    <a:cubicBezTo>
                      <a:pt x="3985983" y="53542"/>
                      <a:pt x="4011287" y="78846"/>
                      <a:pt x="4011287" y="110061"/>
                    </a:cubicBezTo>
                    <a:cubicBezTo>
                      <a:pt x="4011287" y="128900"/>
                      <a:pt x="4011286" y="147740"/>
                      <a:pt x="401128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34ABE48C-47E1-465D-90E0-C536839768D5}"/>
                  </a:ext>
                </a:extLst>
              </p:cNvPr>
              <p:cNvGrpSpPr/>
              <p:nvPr/>
            </p:nvGrpSpPr>
            <p:grpSpPr>
              <a:xfrm>
                <a:off x="4778250" y="1993487"/>
                <a:ext cx="355600" cy="419100"/>
                <a:chOff x="4794250" y="1993487"/>
                <a:chExt cx="355600" cy="419100"/>
              </a:xfrm>
            </p:grpSpPr>
            <p:sp>
              <p:nvSpPr>
                <p:cNvPr id="1429" name="正方形/長方形 1428">
                  <a:extLst>
                    <a:ext uri="{FF2B5EF4-FFF2-40B4-BE49-F238E27FC236}">
                      <a16:creationId xmlns:a16="http://schemas.microsoft.com/office/drawing/2014/main" id="{607A6B61-EDB9-4751-BB14-ED41DB0F5B2A}"/>
                    </a:ext>
                  </a:extLst>
                </p:cNvPr>
                <p:cNvSpPr/>
                <p:nvPr/>
              </p:nvSpPr>
              <p:spPr>
                <a:xfrm>
                  <a:off x="4794250" y="1993487"/>
                  <a:ext cx="355600" cy="419100"/>
                </a:xfrm>
                <a:prstGeom prst="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0" name="正方形/長方形 1429">
                  <a:extLst>
                    <a:ext uri="{FF2B5EF4-FFF2-40B4-BE49-F238E27FC236}">
                      <a16:creationId xmlns:a16="http://schemas.microsoft.com/office/drawing/2014/main" id="{C859391D-04DE-4177-B504-4F72CFB3CE01}"/>
                    </a:ext>
                  </a:extLst>
                </p:cNvPr>
                <p:cNvSpPr/>
                <p:nvPr/>
              </p:nvSpPr>
              <p:spPr>
                <a:xfrm>
                  <a:off x="4832350" y="2041099"/>
                  <a:ext cx="279400" cy="342900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1" name="正方形/長方形 1430">
                  <a:extLst>
                    <a:ext uri="{FF2B5EF4-FFF2-40B4-BE49-F238E27FC236}">
                      <a16:creationId xmlns:a16="http://schemas.microsoft.com/office/drawing/2014/main" id="{52019149-1C76-44A9-84C6-8CEDE850708A}"/>
                    </a:ext>
                  </a:extLst>
                </p:cNvPr>
                <p:cNvSpPr/>
                <p:nvPr/>
              </p:nvSpPr>
              <p:spPr>
                <a:xfrm>
                  <a:off x="4860131" y="2072862"/>
                  <a:ext cx="223838" cy="280988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4F026A43-E0EE-4952-BAEC-44E43999B6FE}"/>
                  </a:ext>
                </a:extLst>
              </p:cNvPr>
              <p:cNvGrpSpPr/>
              <p:nvPr/>
            </p:nvGrpSpPr>
            <p:grpSpPr>
              <a:xfrm>
                <a:off x="3198815" y="4116091"/>
                <a:ext cx="3514471" cy="1594588"/>
                <a:chOff x="3200399" y="4116091"/>
                <a:chExt cx="3514471" cy="1594588"/>
              </a:xfrm>
            </p:grpSpPr>
            <p:grpSp>
              <p:nvGrpSpPr>
                <p:cNvPr id="1371" name="グループ化 1370">
                  <a:extLst>
                    <a:ext uri="{FF2B5EF4-FFF2-40B4-BE49-F238E27FC236}">
                      <a16:creationId xmlns:a16="http://schemas.microsoft.com/office/drawing/2014/main" id="{958A6A87-E4D9-4A19-89C5-97B1D5304658}"/>
                    </a:ext>
                  </a:extLst>
                </p:cNvPr>
                <p:cNvGrpSpPr/>
                <p:nvPr/>
              </p:nvGrpSpPr>
              <p:grpSpPr>
                <a:xfrm>
                  <a:off x="3200399" y="4116091"/>
                  <a:ext cx="1200152" cy="1594588"/>
                  <a:chOff x="3200399" y="4116091"/>
                  <a:chExt cx="1200152" cy="1594588"/>
                </a:xfrm>
              </p:grpSpPr>
              <p:sp>
                <p:nvSpPr>
                  <p:cNvPr id="1401" name="正方形/長方形 1400">
                    <a:extLst>
                      <a:ext uri="{FF2B5EF4-FFF2-40B4-BE49-F238E27FC236}">
                        <a16:creationId xmlns:a16="http://schemas.microsoft.com/office/drawing/2014/main" id="{3FC1C1BA-B9D5-4C68-B14E-F47782DD1C70}"/>
                      </a:ext>
                    </a:extLst>
                  </p:cNvPr>
                  <p:cNvSpPr/>
                  <p:nvPr/>
                </p:nvSpPr>
                <p:spPr>
                  <a:xfrm>
                    <a:off x="3400425" y="5563040"/>
                    <a:ext cx="800100" cy="147638"/>
                  </a:xfrm>
                  <a:prstGeom prst="rect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2" name="矢印: 左右 1401">
                    <a:extLst>
                      <a:ext uri="{FF2B5EF4-FFF2-40B4-BE49-F238E27FC236}">
                        <a16:creationId xmlns:a16="http://schemas.microsoft.com/office/drawing/2014/main" id="{5C707921-12AC-4CDA-BE18-7544254303B6}"/>
                      </a:ext>
                    </a:extLst>
                  </p:cNvPr>
                  <p:cNvSpPr/>
                  <p:nvPr/>
                </p:nvSpPr>
                <p:spPr>
                  <a:xfrm>
                    <a:off x="3531927" y="5563041"/>
                    <a:ext cx="537096" cy="147638"/>
                  </a:xfrm>
                  <a:prstGeom prst="left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3" name="正方形/長方形 1402">
                    <a:extLst>
                      <a:ext uri="{FF2B5EF4-FFF2-40B4-BE49-F238E27FC236}">
                        <a16:creationId xmlns:a16="http://schemas.microsoft.com/office/drawing/2014/main" id="{7D89D586-874A-454C-A3B1-D7F6FBAEBE5C}"/>
                      </a:ext>
                    </a:extLst>
                  </p:cNvPr>
                  <p:cNvSpPr/>
                  <p:nvPr/>
                </p:nvSpPr>
                <p:spPr>
                  <a:xfrm>
                    <a:off x="3400425" y="4378182"/>
                    <a:ext cx="800100" cy="752618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4" name="正方形/長方形 1403">
                    <a:extLst>
                      <a:ext uri="{FF2B5EF4-FFF2-40B4-BE49-F238E27FC236}">
                        <a16:creationId xmlns:a16="http://schemas.microsoft.com/office/drawing/2014/main" id="{364AA970-A5B0-4581-B23C-5E5A4D6894DB}"/>
                      </a:ext>
                    </a:extLst>
                  </p:cNvPr>
                  <p:cNvSpPr/>
                  <p:nvPr/>
                </p:nvSpPr>
                <p:spPr>
                  <a:xfrm>
                    <a:off x="3400425" y="5129213"/>
                    <a:ext cx="800100" cy="428625"/>
                  </a:xfrm>
                  <a:prstGeom prst="rect">
                    <a:avLst/>
                  </a:prstGeom>
                  <a:pattFill prst="dkVert">
                    <a:fgClr>
                      <a:srgbClr val="FFC000">
                        <a:lumMod val="75000"/>
                      </a:srgb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5" name="四角形: 上の 2 つの角を丸める 1404">
                    <a:extLst>
                      <a:ext uri="{FF2B5EF4-FFF2-40B4-BE49-F238E27FC236}">
                        <a16:creationId xmlns:a16="http://schemas.microsoft.com/office/drawing/2014/main" id="{4335253A-B673-4039-AD84-77A7BEBC2BA8}"/>
                      </a:ext>
                    </a:extLst>
                  </p:cNvPr>
                  <p:cNvSpPr/>
                  <p:nvPr/>
                </p:nvSpPr>
                <p:spPr>
                  <a:xfrm>
                    <a:off x="3243263" y="4162272"/>
                    <a:ext cx="157162" cy="145271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6" name="四角形: 上の 2 つの角を丸める 1405">
                    <a:extLst>
                      <a:ext uri="{FF2B5EF4-FFF2-40B4-BE49-F238E27FC236}">
                        <a16:creationId xmlns:a16="http://schemas.microsoft.com/office/drawing/2014/main" id="{2A8CFE46-A4B7-44DE-AE16-FDC9896C3F91}"/>
                      </a:ext>
                    </a:extLst>
                  </p:cNvPr>
                  <p:cNvSpPr/>
                  <p:nvPr/>
                </p:nvSpPr>
                <p:spPr>
                  <a:xfrm>
                    <a:off x="4200525" y="4162272"/>
                    <a:ext cx="157162" cy="145271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7" name="四角形: 上の 2 つの角を丸める 1406">
                    <a:extLst>
                      <a:ext uri="{FF2B5EF4-FFF2-40B4-BE49-F238E27FC236}">
                        <a16:creationId xmlns:a16="http://schemas.microsoft.com/office/drawing/2014/main" id="{A3E7127C-3728-44EE-9E42-DA6E0499B9E2}"/>
                      </a:ext>
                    </a:extLst>
                  </p:cNvPr>
                  <p:cNvSpPr/>
                  <p:nvPr/>
                </p:nvSpPr>
                <p:spPr>
                  <a:xfrm>
                    <a:off x="3200399" y="5614988"/>
                    <a:ext cx="242890" cy="95250"/>
                  </a:xfrm>
                  <a:prstGeom prst="round2SameRect">
                    <a:avLst/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8" name="四角形: 上の 2 つの角を丸める 1407">
                    <a:extLst>
                      <a:ext uri="{FF2B5EF4-FFF2-40B4-BE49-F238E27FC236}">
                        <a16:creationId xmlns:a16="http://schemas.microsoft.com/office/drawing/2014/main" id="{D8C7B5C0-A192-4ADD-A69B-123FBF69F6D4}"/>
                      </a:ext>
                    </a:extLst>
                  </p:cNvPr>
                  <p:cNvSpPr/>
                  <p:nvPr/>
                </p:nvSpPr>
                <p:spPr>
                  <a:xfrm>
                    <a:off x="4157661" y="5614988"/>
                    <a:ext cx="242890" cy="95250"/>
                  </a:xfrm>
                  <a:prstGeom prst="round2SameRect">
                    <a:avLst/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9" name="正方形/長方形 1408">
                    <a:extLst>
                      <a:ext uri="{FF2B5EF4-FFF2-40B4-BE49-F238E27FC236}">
                        <a16:creationId xmlns:a16="http://schemas.microsoft.com/office/drawing/2014/main" id="{F485303B-A5C7-4F3C-885E-CC226BEDA7A7}"/>
                      </a:ext>
                    </a:extLst>
                  </p:cNvPr>
                  <p:cNvSpPr/>
                  <p:nvPr/>
                </p:nvSpPr>
                <p:spPr>
                  <a:xfrm>
                    <a:off x="3400425" y="5248715"/>
                    <a:ext cx="800100" cy="147638"/>
                  </a:xfrm>
                  <a:prstGeom prst="rect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0" name="矢印: 左右 1409">
                    <a:extLst>
                      <a:ext uri="{FF2B5EF4-FFF2-40B4-BE49-F238E27FC236}">
                        <a16:creationId xmlns:a16="http://schemas.microsoft.com/office/drawing/2014/main" id="{202191E9-C44D-4704-BC58-4C2B27A6993A}"/>
                      </a:ext>
                    </a:extLst>
                  </p:cNvPr>
                  <p:cNvSpPr/>
                  <p:nvPr/>
                </p:nvSpPr>
                <p:spPr>
                  <a:xfrm>
                    <a:off x="3531927" y="5248716"/>
                    <a:ext cx="537096" cy="147638"/>
                  </a:xfrm>
                  <a:prstGeom prst="left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1" name="四角形: 上の 2 つの角を丸める 1410">
                    <a:extLst>
                      <a:ext uri="{FF2B5EF4-FFF2-40B4-BE49-F238E27FC236}">
                        <a16:creationId xmlns:a16="http://schemas.microsoft.com/office/drawing/2014/main" id="{C7912628-C4E2-41CE-8666-8CD36AB398A7}"/>
                      </a:ext>
                    </a:extLst>
                  </p:cNvPr>
                  <p:cNvSpPr/>
                  <p:nvPr/>
                </p:nvSpPr>
                <p:spPr>
                  <a:xfrm>
                    <a:off x="3243263" y="4116091"/>
                    <a:ext cx="157162" cy="204941"/>
                  </a:xfrm>
                  <a:prstGeom prst="round2SameRect">
                    <a:avLst>
                      <a:gd name="adj1" fmla="val 50000"/>
                      <a:gd name="adj2" fmla="val 33333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2" name="四角形: 上の 2 つの角を丸める 1411">
                    <a:extLst>
                      <a:ext uri="{FF2B5EF4-FFF2-40B4-BE49-F238E27FC236}">
                        <a16:creationId xmlns:a16="http://schemas.microsoft.com/office/drawing/2014/main" id="{ACA1EE4E-F386-4F86-BB4C-3A3928BCED0F}"/>
                      </a:ext>
                    </a:extLst>
                  </p:cNvPr>
                  <p:cNvSpPr/>
                  <p:nvPr/>
                </p:nvSpPr>
                <p:spPr>
                  <a:xfrm>
                    <a:off x="4200525" y="4116091"/>
                    <a:ext cx="157162" cy="204941"/>
                  </a:xfrm>
                  <a:prstGeom prst="round2SameRect">
                    <a:avLst>
                      <a:gd name="adj1" fmla="val 50000"/>
                      <a:gd name="adj2" fmla="val 1818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3" name="四角形: 上の 2 つの角を丸める 1412">
                    <a:extLst>
                      <a:ext uri="{FF2B5EF4-FFF2-40B4-BE49-F238E27FC236}">
                        <a16:creationId xmlns:a16="http://schemas.microsoft.com/office/drawing/2014/main" id="{51A5E0D9-AA86-4859-91F4-04548172BC25}"/>
                      </a:ext>
                    </a:extLst>
                  </p:cNvPr>
                  <p:cNvSpPr/>
                  <p:nvPr/>
                </p:nvSpPr>
                <p:spPr>
                  <a:xfrm>
                    <a:off x="3283744" y="4321033"/>
                    <a:ext cx="76200" cy="12785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4" name="四角形: 上の 2 つの角を丸める 1413">
                    <a:extLst>
                      <a:ext uri="{FF2B5EF4-FFF2-40B4-BE49-F238E27FC236}">
                        <a16:creationId xmlns:a16="http://schemas.microsoft.com/office/drawing/2014/main" id="{894CAF4B-732A-4641-882B-458F878BBE85}"/>
                      </a:ext>
                    </a:extLst>
                  </p:cNvPr>
                  <p:cNvSpPr/>
                  <p:nvPr/>
                </p:nvSpPr>
                <p:spPr>
                  <a:xfrm>
                    <a:off x="4241006" y="4321033"/>
                    <a:ext cx="76200" cy="12785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5" name="四角形: 上の 2 つの角を丸める 1414">
                    <a:extLst>
                      <a:ext uri="{FF2B5EF4-FFF2-40B4-BE49-F238E27FC236}">
                        <a16:creationId xmlns:a16="http://schemas.microsoft.com/office/drawing/2014/main" id="{6FE3F3C3-6DB8-4B16-869A-A701F56C08DD}"/>
                      </a:ext>
                    </a:extLst>
                  </p:cNvPr>
                  <p:cNvSpPr/>
                  <p:nvPr/>
                </p:nvSpPr>
                <p:spPr>
                  <a:xfrm>
                    <a:off x="3298031" y="455295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6" name="四角形: 上の 2 つの角を丸める 1415">
                    <a:extLst>
                      <a:ext uri="{FF2B5EF4-FFF2-40B4-BE49-F238E27FC236}">
                        <a16:creationId xmlns:a16="http://schemas.microsoft.com/office/drawing/2014/main" id="{9A5F580B-2FBF-4360-9241-0A7A5874A4F6}"/>
                      </a:ext>
                    </a:extLst>
                  </p:cNvPr>
                  <p:cNvSpPr/>
                  <p:nvPr/>
                </p:nvSpPr>
                <p:spPr>
                  <a:xfrm>
                    <a:off x="4255293" y="455295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7" name="四角形: 上の 2 つの角を丸める 1416">
                    <a:extLst>
                      <a:ext uri="{FF2B5EF4-FFF2-40B4-BE49-F238E27FC236}">
                        <a16:creationId xmlns:a16="http://schemas.microsoft.com/office/drawing/2014/main" id="{801C8BC7-FDFA-4C56-8CA1-06FFC9DF1887}"/>
                      </a:ext>
                    </a:extLst>
                  </p:cNvPr>
                  <p:cNvSpPr/>
                  <p:nvPr/>
                </p:nvSpPr>
                <p:spPr>
                  <a:xfrm>
                    <a:off x="3298031" y="529590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8" name="四角形: 上の 2 つの角を丸める 1417">
                    <a:extLst>
                      <a:ext uri="{FF2B5EF4-FFF2-40B4-BE49-F238E27FC236}">
                        <a16:creationId xmlns:a16="http://schemas.microsoft.com/office/drawing/2014/main" id="{90D50055-C5E0-4BC2-87CB-28852942ABD2}"/>
                      </a:ext>
                    </a:extLst>
                  </p:cNvPr>
                  <p:cNvSpPr/>
                  <p:nvPr/>
                </p:nvSpPr>
                <p:spPr>
                  <a:xfrm>
                    <a:off x="4255293" y="529590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9" name="四角形: 上の 2 つの角を丸める 1418">
                    <a:extLst>
                      <a:ext uri="{FF2B5EF4-FFF2-40B4-BE49-F238E27FC236}">
                        <a16:creationId xmlns:a16="http://schemas.microsoft.com/office/drawing/2014/main" id="{E374A56B-6219-4ED3-836D-16EC970AECFF}"/>
                      </a:ext>
                    </a:extLst>
                  </p:cNvPr>
                  <p:cNvSpPr/>
                  <p:nvPr/>
                </p:nvSpPr>
                <p:spPr>
                  <a:xfrm>
                    <a:off x="3679825" y="4841081"/>
                    <a:ext cx="308574" cy="288132"/>
                  </a:xfrm>
                  <a:prstGeom prst="round2SameRect">
                    <a:avLst>
                      <a:gd name="adj1" fmla="val 47656"/>
                      <a:gd name="adj2" fmla="val 0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0" name="正方形/長方形 1419">
                    <a:extLst>
                      <a:ext uri="{FF2B5EF4-FFF2-40B4-BE49-F238E27FC236}">
                        <a16:creationId xmlns:a16="http://schemas.microsoft.com/office/drawing/2014/main" id="{4A1E4911-FACD-403F-8BA9-660035E643C5}"/>
                      </a:ext>
                    </a:extLst>
                  </p:cNvPr>
                  <p:cNvSpPr/>
                  <p:nvPr/>
                </p:nvSpPr>
                <p:spPr>
                  <a:xfrm>
                    <a:off x="3400425" y="4509051"/>
                    <a:ext cx="800100" cy="14332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1" name="正方形/長方形 1420">
                    <a:extLst>
                      <a:ext uri="{FF2B5EF4-FFF2-40B4-BE49-F238E27FC236}">
                        <a16:creationId xmlns:a16="http://schemas.microsoft.com/office/drawing/2014/main" id="{47FE6521-5941-4692-BBE3-D3C2B6B2692D}"/>
                      </a:ext>
                    </a:extLst>
                  </p:cNvPr>
                  <p:cNvSpPr/>
                  <p:nvPr/>
                </p:nvSpPr>
                <p:spPr>
                  <a:xfrm>
                    <a:off x="3400425" y="4374701"/>
                    <a:ext cx="131502" cy="752924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2" name="フリーフォーム: 図形 1421">
                    <a:extLst>
                      <a:ext uri="{FF2B5EF4-FFF2-40B4-BE49-F238E27FC236}">
                        <a16:creationId xmlns:a16="http://schemas.microsoft.com/office/drawing/2014/main" id="{AE12DCC4-2602-47C5-9DAE-1ECDE904392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2117" y="4493157"/>
                    <a:ext cx="188117" cy="131502"/>
                  </a:xfrm>
                  <a:custGeom>
                    <a:avLst/>
                    <a:gdLst>
                      <a:gd name="connsiteX0" fmla="*/ 0 w 182639"/>
                      <a:gd name="connsiteY0" fmla="*/ 131502 h 131502"/>
                      <a:gd name="connsiteX1" fmla="*/ 43941 w 182639"/>
                      <a:gd name="connsiteY1" fmla="*/ 0 h 131502"/>
                      <a:gd name="connsiteX2" fmla="*/ 181245 w 182639"/>
                      <a:gd name="connsiteY2" fmla="*/ 0 h 131502"/>
                      <a:gd name="connsiteX3" fmla="*/ 182639 w 182639"/>
                      <a:gd name="connsiteY3" fmla="*/ 4172 h 131502"/>
                      <a:gd name="connsiteX4" fmla="*/ 153926 w 182639"/>
                      <a:gd name="connsiteY4" fmla="*/ 131502 h 131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2639" h="131502">
                        <a:moveTo>
                          <a:pt x="0" y="131502"/>
                        </a:moveTo>
                        <a:lnTo>
                          <a:pt x="43941" y="0"/>
                        </a:lnTo>
                        <a:lnTo>
                          <a:pt x="181245" y="0"/>
                        </a:lnTo>
                        <a:lnTo>
                          <a:pt x="182639" y="4172"/>
                        </a:lnTo>
                        <a:lnTo>
                          <a:pt x="153926" y="131502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3" name="四角形: 上の 2 つの角を丸める 464">
                    <a:extLst>
                      <a:ext uri="{FF2B5EF4-FFF2-40B4-BE49-F238E27FC236}">
                        <a16:creationId xmlns:a16="http://schemas.microsoft.com/office/drawing/2014/main" id="{A7CEB427-B510-4246-B579-CF67A5BA5C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66061" y="4958713"/>
                    <a:ext cx="136099" cy="173056"/>
                  </a:xfrm>
                  <a:custGeom>
                    <a:avLst/>
                    <a:gdLst>
                      <a:gd name="connsiteX0" fmla="*/ 64859 w 136099"/>
                      <a:gd name="connsiteY0" fmla="*/ 0 h 184303"/>
                      <a:gd name="connsiteX1" fmla="*/ 71240 w 136099"/>
                      <a:gd name="connsiteY1" fmla="*/ 0 h 184303"/>
                      <a:gd name="connsiteX2" fmla="*/ 136099 w 136099"/>
                      <a:gd name="connsiteY2" fmla="*/ 64859 h 184303"/>
                      <a:gd name="connsiteX3" fmla="*/ 136099 w 136099"/>
                      <a:gd name="connsiteY3" fmla="*/ 173056 h 184303"/>
                      <a:gd name="connsiteX4" fmla="*/ 124852 w 136099"/>
                      <a:gd name="connsiteY4" fmla="*/ 184303 h 184303"/>
                      <a:gd name="connsiteX5" fmla="*/ 11247 w 136099"/>
                      <a:gd name="connsiteY5" fmla="*/ 184303 h 184303"/>
                      <a:gd name="connsiteX6" fmla="*/ 0 w 136099"/>
                      <a:gd name="connsiteY6" fmla="*/ 173056 h 184303"/>
                      <a:gd name="connsiteX7" fmla="*/ 0 w 136099"/>
                      <a:gd name="connsiteY7" fmla="*/ 64859 h 184303"/>
                      <a:gd name="connsiteX8" fmla="*/ 64859 w 136099"/>
                      <a:gd name="connsiteY8" fmla="*/ 0 h 184303"/>
                      <a:gd name="connsiteX0" fmla="*/ 64859 w 136099"/>
                      <a:gd name="connsiteY0" fmla="*/ 0 h 217640"/>
                      <a:gd name="connsiteX1" fmla="*/ 71240 w 136099"/>
                      <a:gd name="connsiteY1" fmla="*/ 0 h 217640"/>
                      <a:gd name="connsiteX2" fmla="*/ 136099 w 136099"/>
                      <a:gd name="connsiteY2" fmla="*/ 64859 h 217640"/>
                      <a:gd name="connsiteX3" fmla="*/ 136099 w 136099"/>
                      <a:gd name="connsiteY3" fmla="*/ 173056 h 217640"/>
                      <a:gd name="connsiteX4" fmla="*/ 112946 w 136099"/>
                      <a:gd name="connsiteY4" fmla="*/ 217640 h 217640"/>
                      <a:gd name="connsiteX5" fmla="*/ 11247 w 136099"/>
                      <a:gd name="connsiteY5" fmla="*/ 184303 h 217640"/>
                      <a:gd name="connsiteX6" fmla="*/ 0 w 136099"/>
                      <a:gd name="connsiteY6" fmla="*/ 173056 h 217640"/>
                      <a:gd name="connsiteX7" fmla="*/ 0 w 136099"/>
                      <a:gd name="connsiteY7" fmla="*/ 64859 h 217640"/>
                      <a:gd name="connsiteX8" fmla="*/ 64859 w 136099"/>
                      <a:gd name="connsiteY8" fmla="*/ 0 h 217640"/>
                      <a:gd name="connsiteX0" fmla="*/ 112946 w 204386"/>
                      <a:gd name="connsiteY0" fmla="*/ 217640 h 309080"/>
                      <a:gd name="connsiteX1" fmla="*/ 11247 w 204386"/>
                      <a:gd name="connsiteY1" fmla="*/ 184303 h 309080"/>
                      <a:gd name="connsiteX2" fmla="*/ 0 w 204386"/>
                      <a:gd name="connsiteY2" fmla="*/ 173056 h 309080"/>
                      <a:gd name="connsiteX3" fmla="*/ 0 w 204386"/>
                      <a:gd name="connsiteY3" fmla="*/ 64859 h 309080"/>
                      <a:gd name="connsiteX4" fmla="*/ 64859 w 204386"/>
                      <a:gd name="connsiteY4" fmla="*/ 0 h 309080"/>
                      <a:gd name="connsiteX5" fmla="*/ 71240 w 204386"/>
                      <a:gd name="connsiteY5" fmla="*/ 0 h 309080"/>
                      <a:gd name="connsiteX6" fmla="*/ 136099 w 204386"/>
                      <a:gd name="connsiteY6" fmla="*/ 64859 h 309080"/>
                      <a:gd name="connsiteX7" fmla="*/ 136099 w 204386"/>
                      <a:gd name="connsiteY7" fmla="*/ 173056 h 309080"/>
                      <a:gd name="connsiteX8" fmla="*/ 204386 w 204386"/>
                      <a:gd name="connsiteY8" fmla="*/ 309080 h 309080"/>
                      <a:gd name="connsiteX0" fmla="*/ 11247 w 204386"/>
                      <a:gd name="connsiteY0" fmla="*/ 184303 h 309080"/>
                      <a:gd name="connsiteX1" fmla="*/ 0 w 204386"/>
                      <a:gd name="connsiteY1" fmla="*/ 173056 h 309080"/>
                      <a:gd name="connsiteX2" fmla="*/ 0 w 204386"/>
                      <a:gd name="connsiteY2" fmla="*/ 64859 h 309080"/>
                      <a:gd name="connsiteX3" fmla="*/ 64859 w 204386"/>
                      <a:gd name="connsiteY3" fmla="*/ 0 h 309080"/>
                      <a:gd name="connsiteX4" fmla="*/ 71240 w 204386"/>
                      <a:gd name="connsiteY4" fmla="*/ 0 h 309080"/>
                      <a:gd name="connsiteX5" fmla="*/ 136099 w 204386"/>
                      <a:gd name="connsiteY5" fmla="*/ 64859 h 309080"/>
                      <a:gd name="connsiteX6" fmla="*/ 136099 w 204386"/>
                      <a:gd name="connsiteY6" fmla="*/ 173056 h 309080"/>
                      <a:gd name="connsiteX7" fmla="*/ 204386 w 204386"/>
                      <a:gd name="connsiteY7" fmla="*/ 309080 h 309080"/>
                      <a:gd name="connsiteX0" fmla="*/ 11247 w 136099"/>
                      <a:gd name="connsiteY0" fmla="*/ 184303 h 184303"/>
                      <a:gd name="connsiteX1" fmla="*/ 0 w 136099"/>
                      <a:gd name="connsiteY1" fmla="*/ 173056 h 184303"/>
                      <a:gd name="connsiteX2" fmla="*/ 0 w 136099"/>
                      <a:gd name="connsiteY2" fmla="*/ 64859 h 184303"/>
                      <a:gd name="connsiteX3" fmla="*/ 64859 w 136099"/>
                      <a:gd name="connsiteY3" fmla="*/ 0 h 184303"/>
                      <a:gd name="connsiteX4" fmla="*/ 71240 w 136099"/>
                      <a:gd name="connsiteY4" fmla="*/ 0 h 184303"/>
                      <a:gd name="connsiteX5" fmla="*/ 136099 w 136099"/>
                      <a:gd name="connsiteY5" fmla="*/ 64859 h 184303"/>
                      <a:gd name="connsiteX6" fmla="*/ 136099 w 136099"/>
                      <a:gd name="connsiteY6" fmla="*/ 173056 h 184303"/>
                      <a:gd name="connsiteX0" fmla="*/ 0 w 136099"/>
                      <a:gd name="connsiteY0" fmla="*/ 173056 h 173056"/>
                      <a:gd name="connsiteX1" fmla="*/ 0 w 136099"/>
                      <a:gd name="connsiteY1" fmla="*/ 64859 h 173056"/>
                      <a:gd name="connsiteX2" fmla="*/ 64859 w 136099"/>
                      <a:gd name="connsiteY2" fmla="*/ 0 h 173056"/>
                      <a:gd name="connsiteX3" fmla="*/ 71240 w 136099"/>
                      <a:gd name="connsiteY3" fmla="*/ 0 h 173056"/>
                      <a:gd name="connsiteX4" fmla="*/ 136099 w 136099"/>
                      <a:gd name="connsiteY4" fmla="*/ 64859 h 173056"/>
                      <a:gd name="connsiteX5" fmla="*/ 136099 w 136099"/>
                      <a:gd name="connsiteY5" fmla="*/ 173056 h 173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6099" h="173056">
                        <a:moveTo>
                          <a:pt x="0" y="173056"/>
                        </a:moveTo>
                        <a:lnTo>
                          <a:pt x="0" y="64859"/>
                        </a:lnTo>
                        <a:cubicBezTo>
                          <a:pt x="0" y="29038"/>
                          <a:pt x="29038" y="0"/>
                          <a:pt x="64859" y="0"/>
                        </a:cubicBezTo>
                        <a:lnTo>
                          <a:pt x="71240" y="0"/>
                        </a:lnTo>
                        <a:cubicBezTo>
                          <a:pt x="107061" y="0"/>
                          <a:pt x="136099" y="29038"/>
                          <a:pt x="136099" y="64859"/>
                        </a:cubicBezTo>
                        <a:lnTo>
                          <a:pt x="136099" y="173056"/>
                        </a:lnTo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二等辺三角形 1423">
                    <a:extLst>
                      <a:ext uri="{FF2B5EF4-FFF2-40B4-BE49-F238E27FC236}">
                        <a16:creationId xmlns:a16="http://schemas.microsoft.com/office/drawing/2014/main" id="{4C3B3305-AA4B-48D5-8B65-A4F1D8AA08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8055" y="4851365"/>
                    <a:ext cx="112908" cy="1441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5" name="二等辺三角形 1424">
                    <a:extLst>
                      <a:ext uri="{FF2B5EF4-FFF2-40B4-BE49-F238E27FC236}">
                        <a16:creationId xmlns:a16="http://schemas.microsoft.com/office/drawing/2014/main" id="{F7FAC191-AACD-4C4F-AB36-B80083813C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91549" y="4847028"/>
                    <a:ext cx="85920" cy="9610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6" name="グループ化 1425">
                    <a:extLst>
                      <a:ext uri="{FF2B5EF4-FFF2-40B4-BE49-F238E27FC236}">
                        <a16:creationId xmlns:a16="http://schemas.microsoft.com/office/drawing/2014/main" id="{EA106FE2-7BD2-41CB-B4F2-B76904CAD4B6}"/>
                      </a:ext>
                    </a:extLst>
                  </p:cNvPr>
                  <p:cNvGrpSpPr/>
                  <p:nvPr/>
                </p:nvGrpSpPr>
                <p:grpSpPr>
                  <a:xfrm>
                    <a:off x="3774086" y="4708016"/>
                    <a:ext cx="120052" cy="161622"/>
                    <a:chOff x="3774086" y="4708016"/>
                    <a:chExt cx="120052" cy="161622"/>
                  </a:xfrm>
                </p:grpSpPr>
                <p:sp>
                  <p:nvSpPr>
                    <p:cNvPr id="1427" name="四角形: 上の 2 つの角を丸める 1426">
                      <a:extLst>
                        <a:ext uri="{FF2B5EF4-FFF2-40B4-BE49-F238E27FC236}">
                          <a16:creationId xmlns:a16="http://schemas.microsoft.com/office/drawing/2014/main" id="{12534BF6-8126-4482-B6DD-F7E9B8DD3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74086" y="4708016"/>
                      <a:ext cx="120052" cy="130663"/>
                    </a:xfrm>
                    <a:prstGeom prst="round2SameRect">
                      <a:avLst>
                        <a:gd name="adj1" fmla="val 50000"/>
                        <a:gd name="adj2" fmla="val 24694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28" name="四角形: 上の 2 つの角を丸める 1427">
                      <a:extLst>
                        <a:ext uri="{FF2B5EF4-FFF2-40B4-BE49-F238E27FC236}">
                          <a16:creationId xmlns:a16="http://schemas.microsoft.com/office/drawing/2014/main" id="{DEC10B63-C133-4737-8427-B47A91E031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0755" y="4753732"/>
                      <a:ext cx="86714" cy="115906"/>
                    </a:xfrm>
                    <a:prstGeom prst="round2SameRect">
                      <a:avLst>
                        <a:gd name="adj1" fmla="val 17047"/>
                        <a:gd name="adj2" fmla="val 24694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72" name="グループ化 1371">
                  <a:extLst>
                    <a:ext uri="{FF2B5EF4-FFF2-40B4-BE49-F238E27FC236}">
                      <a16:creationId xmlns:a16="http://schemas.microsoft.com/office/drawing/2014/main" id="{D58EAE76-C7E9-4375-B948-6BB68C0FE1F4}"/>
                    </a:ext>
                  </a:extLst>
                </p:cNvPr>
                <p:cNvGrpSpPr/>
                <p:nvPr/>
              </p:nvGrpSpPr>
              <p:grpSpPr>
                <a:xfrm flipH="1">
                  <a:off x="5514718" y="4116091"/>
                  <a:ext cx="1200152" cy="1594588"/>
                  <a:chOff x="3200399" y="4116091"/>
                  <a:chExt cx="1200152" cy="1594588"/>
                </a:xfrm>
              </p:grpSpPr>
              <p:sp>
                <p:nvSpPr>
                  <p:cNvPr id="1373" name="正方形/長方形 1372">
                    <a:extLst>
                      <a:ext uri="{FF2B5EF4-FFF2-40B4-BE49-F238E27FC236}">
                        <a16:creationId xmlns:a16="http://schemas.microsoft.com/office/drawing/2014/main" id="{E7119E61-26BB-47BE-A862-132072D760FA}"/>
                      </a:ext>
                    </a:extLst>
                  </p:cNvPr>
                  <p:cNvSpPr/>
                  <p:nvPr/>
                </p:nvSpPr>
                <p:spPr>
                  <a:xfrm>
                    <a:off x="3400425" y="5563040"/>
                    <a:ext cx="800100" cy="147638"/>
                  </a:xfrm>
                  <a:prstGeom prst="rect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4" name="矢印: 左右 1373">
                    <a:extLst>
                      <a:ext uri="{FF2B5EF4-FFF2-40B4-BE49-F238E27FC236}">
                        <a16:creationId xmlns:a16="http://schemas.microsoft.com/office/drawing/2014/main" id="{75397911-2333-4B72-9C83-A19BDB0D703C}"/>
                      </a:ext>
                    </a:extLst>
                  </p:cNvPr>
                  <p:cNvSpPr/>
                  <p:nvPr/>
                </p:nvSpPr>
                <p:spPr>
                  <a:xfrm>
                    <a:off x="3531927" y="5563041"/>
                    <a:ext cx="537096" cy="147638"/>
                  </a:xfrm>
                  <a:prstGeom prst="left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5" name="正方形/長方形 1374">
                    <a:extLst>
                      <a:ext uri="{FF2B5EF4-FFF2-40B4-BE49-F238E27FC236}">
                        <a16:creationId xmlns:a16="http://schemas.microsoft.com/office/drawing/2014/main" id="{3F6256C2-9FDC-45BD-B7D2-929B39AF9F1C}"/>
                      </a:ext>
                    </a:extLst>
                  </p:cNvPr>
                  <p:cNvSpPr/>
                  <p:nvPr/>
                </p:nvSpPr>
                <p:spPr>
                  <a:xfrm>
                    <a:off x="3400425" y="4378182"/>
                    <a:ext cx="800100" cy="752618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6" name="正方形/長方形 1375">
                    <a:extLst>
                      <a:ext uri="{FF2B5EF4-FFF2-40B4-BE49-F238E27FC236}">
                        <a16:creationId xmlns:a16="http://schemas.microsoft.com/office/drawing/2014/main" id="{65F37BB3-7BB7-48F6-90BA-92F6848E9A36}"/>
                      </a:ext>
                    </a:extLst>
                  </p:cNvPr>
                  <p:cNvSpPr/>
                  <p:nvPr/>
                </p:nvSpPr>
                <p:spPr>
                  <a:xfrm>
                    <a:off x="3400425" y="5129213"/>
                    <a:ext cx="800100" cy="428625"/>
                  </a:xfrm>
                  <a:prstGeom prst="rect">
                    <a:avLst/>
                  </a:prstGeom>
                  <a:pattFill prst="dkVert">
                    <a:fgClr>
                      <a:srgbClr val="FFC000">
                        <a:lumMod val="75000"/>
                      </a:srgb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7" name="四角形: 上の 2 つの角を丸める 1376">
                    <a:extLst>
                      <a:ext uri="{FF2B5EF4-FFF2-40B4-BE49-F238E27FC236}">
                        <a16:creationId xmlns:a16="http://schemas.microsoft.com/office/drawing/2014/main" id="{939F4497-E260-4C65-9226-9F0CAFC0FD11}"/>
                      </a:ext>
                    </a:extLst>
                  </p:cNvPr>
                  <p:cNvSpPr/>
                  <p:nvPr/>
                </p:nvSpPr>
                <p:spPr>
                  <a:xfrm>
                    <a:off x="3243263" y="4162272"/>
                    <a:ext cx="157162" cy="145271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8" name="四角形: 上の 2 つの角を丸める 1377">
                    <a:extLst>
                      <a:ext uri="{FF2B5EF4-FFF2-40B4-BE49-F238E27FC236}">
                        <a16:creationId xmlns:a16="http://schemas.microsoft.com/office/drawing/2014/main" id="{863947C3-01CB-43F3-AC68-D482B2ECFC92}"/>
                      </a:ext>
                    </a:extLst>
                  </p:cNvPr>
                  <p:cNvSpPr/>
                  <p:nvPr/>
                </p:nvSpPr>
                <p:spPr>
                  <a:xfrm>
                    <a:off x="4200525" y="4162272"/>
                    <a:ext cx="157162" cy="145271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9" name="四角形: 上の 2 つの角を丸める 1378">
                    <a:extLst>
                      <a:ext uri="{FF2B5EF4-FFF2-40B4-BE49-F238E27FC236}">
                        <a16:creationId xmlns:a16="http://schemas.microsoft.com/office/drawing/2014/main" id="{83CFA507-EB47-4D3B-9888-DAB044365BEE}"/>
                      </a:ext>
                    </a:extLst>
                  </p:cNvPr>
                  <p:cNvSpPr/>
                  <p:nvPr/>
                </p:nvSpPr>
                <p:spPr>
                  <a:xfrm>
                    <a:off x="3200399" y="5614988"/>
                    <a:ext cx="242890" cy="95250"/>
                  </a:xfrm>
                  <a:prstGeom prst="round2SameRect">
                    <a:avLst/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0" name="四角形: 上の 2 つの角を丸める 1379">
                    <a:extLst>
                      <a:ext uri="{FF2B5EF4-FFF2-40B4-BE49-F238E27FC236}">
                        <a16:creationId xmlns:a16="http://schemas.microsoft.com/office/drawing/2014/main" id="{9E123BFC-B7AA-4F91-A957-57B1029B688D}"/>
                      </a:ext>
                    </a:extLst>
                  </p:cNvPr>
                  <p:cNvSpPr/>
                  <p:nvPr/>
                </p:nvSpPr>
                <p:spPr>
                  <a:xfrm>
                    <a:off x="4157661" y="5614988"/>
                    <a:ext cx="242890" cy="95250"/>
                  </a:xfrm>
                  <a:prstGeom prst="round2SameRect">
                    <a:avLst/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1" name="正方形/長方形 1380">
                    <a:extLst>
                      <a:ext uri="{FF2B5EF4-FFF2-40B4-BE49-F238E27FC236}">
                        <a16:creationId xmlns:a16="http://schemas.microsoft.com/office/drawing/2014/main" id="{B1605922-E772-4127-A058-9803BF23B255}"/>
                      </a:ext>
                    </a:extLst>
                  </p:cNvPr>
                  <p:cNvSpPr/>
                  <p:nvPr/>
                </p:nvSpPr>
                <p:spPr>
                  <a:xfrm>
                    <a:off x="3400425" y="5248715"/>
                    <a:ext cx="800100" cy="147638"/>
                  </a:xfrm>
                  <a:prstGeom prst="rect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2" name="矢印: 左右 1381">
                    <a:extLst>
                      <a:ext uri="{FF2B5EF4-FFF2-40B4-BE49-F238E27FC236}">
                        <a16:creationId xmlns:a16="http://schemas.microsoft.com/office/drawing/2014/main" id="{A78363C8-D9F1-4D1B-817F-1416B9C63C26}"/>
                      </a:ext>
                    </a:extLst>
                  </p:cNvPr>
                  <p:cNvSpPr/>
                  <p:nvPr/>
                </p:nvSpPr>
                <p:spPr>
                  <a:xfrm>
                    <a:off x="3531927" y="5248716"/>
                    <a:ext cx="537096" cy="147638"/>
                  </a:xfrm>
                  <a:prstGeom prst="leftRightArrow">
                    <a:avLst>
                      <a:gd name="adj1" fmla="val 10000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3" name="四角形: 上の 2 つの角を丸める 1382">
                    <a:extLst>
                      <a:ext uri="{FF2B5EF4-FFF2-40B4-BE49-F238E27FC236}">
                        <a16:creationId xmlns:a16="http://schemas.microsoft.com/office/drawing/2014/main" id="{5D979372-A985-42CD-943D-562416D18870}"/>
                      </a:ext>
                    </a:extLst>
                  </p:cNvPr>
                  <p:cNvSpPr/>
                  <p:nvPr/>
                </p:nvSpPr>
                <p:spPr>
                  <a:xfrm>
                    <a:off x="3243263" y="4116091"/>
                    <a:ext cx="157162" cy="204941"/>
                  </a:xfrm>
                  <a:prstGeom prst="round2SameRect">
                    <a:avLst>
                      <a:gd name="adj1" fmla="val 50000"/>
                      <a:gd name="adj2" fmla="val 33333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4" name="四角形: 上の 2 つの角を丸める 1383">
                    <a:extLst>
                      <a:ext uri="{FF2B5EF4-FFF2-40B4-BE49-F238E27FC236}">
                        <a16:creationId xmlns:a16="http://schemas.microsoft.com/office/drawing/2014/main" id="{ACAF890A-1E3F-485B-83D5-E33DE2076315}"/>
                      </a:ext>
                    </a:extLst>
                  </p:cNvPr>
                  <p:cNvSpPr/>
                  <p:nvPr/>
                </p:nvSpPr>
                <p:spPr>
                  <a:xfrm>
                    <a:off x="4200525" y="4116091"/>
                    <a:ext cx="157162" cy="204941"/>
                  </a:xfrm>
                  <a:prstGeom prst="round2SameRect">
                    <a:avLst>
                      <a:gd name="adj1" fmla="val 50000"/>
                      <a:gd name="adj2" fmla="val 1818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5" name="四角形: 上の 2 つの角を丸める 1384">
                    <a:extLst>
                      <a:ext uri="{FF2B5EF4-FFF2-40B4-BE49-F238E27FC236}">
                        <a16:creationId xmlns:a16="http://schemas.microsoft.com/office/drawing/2014/main" id="{AC5BFD93-A591-4BA1-A78C-E474186A81ED}"/>
                      </a:ext>
                    </a:extLst>
                  </p:cNvPr>
                  <p:cNvSpPr/>
                  <p:nvPr/>
                </p:nvSpPr>
                <p:spPr>
                  <a:xfrm>
                    <a:off x="3283744" y="4321033"/>
                    <a:ext cx="76200" cy="12785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6" name="四角形: 上の 2 つの角を丸める 1385">
                    <a:extLst>
                      <a:ext uri="{FF2B5EF4-FFF2-40B4-BE49-F238E27FC236}">
                        <a16:creationId xmlns:a16="http://schemas.microsoft.com/office/drawing/2014/main" id="{3ABCF057-474E-4CED-B916-EA86C1B90BD0}"/>
                      </a:ext>
                    </a:extLst>
                  </p:cNvPr>
                  <p:cNvSpPr/>
                  <p:nvPr/>
                </p:nvSpPr>
                <p:spPr>
                  <a:xfrm>
                    <a:off x="4241006" y="4321033"/>
                    <a:ext cx="76200" cy="12785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7" name="四角形: 上の 2 つの角を丸める 1386">
                    <a:extLst>
                      <a:ext uri="{FF2B5EF4-FFF2-40B4-BE49-F238E27FC236}">
                        <a16:creationId xmlns:a16="http://schemas.microsoft.com/office/drawing/2014/main" id="{F76871E0-964A-47BF-8FBE-6953FDF5491C}"/>
                      </a:ext>
                    </a:extLst>
                  </p:cNvPr>
                  <p:cNvSpPr/>
                  <p:nvPr/>
                </p:nvSpPr>
                <p:spPr>
                  <a:xfrm>
                    <a:off x="3298031" y="455295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8" name="四角形: 上の 2 つの角を丸める 1387">
                    <a:extLst>
                      <a:ext uri="{FF2B5EF4-FFF2-40B4-BE49-F238E27FC236}">
                        <a16:creationId xmlns:a16="http://schemas.microsoft.com/office/drawing/2014/main" id="{A9EE0298-8C88-444E-946A-C81EA89E5942}"/>
                      </a:ext>
                    </a:extLst>
                  </p:cNvPr>
                  <p:cNvSpPr/>
                  <p:nvPr/>
                </p:nvSpPr>
                <p:spPr>
                  <a:xfrm>
                    <a:off x="4255293" y="455295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9" name="四角形: 上の 2 つの角を丸める 1388">
                    <a:extLst>
                      <a:ext uri="{FF2B5EF4-FFF2-40B4-BE49-F238E27FC236}">
                        <a16:creationId xmlns:a16="http://schemas.microsoft.com/office/drawing/2014/main" id="{5B4973D6-BF8E-43B1-864E-DB598B9B324D}"/>
                      </a:ext>
                    </a:extLst>
                  </p:cNvPr>
                  <p:cNvSpPr/>
                  <p:nvPr/>
                </p:nvSpPr>
                <p:spPr>
                  <a:xfrm>
                    <a:off x="3298031" y="529590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0" name="四角形: 上の 2 つの角を丸める 1389">
                    <a:extLst>
                      <a:ext uri="{FF2B5EF4-FFF2-40B4-BE49-F238E27FC236}">
                        <a16:creationId xmlns:a16="http://schemas.microsoft.com/office/drawing/2014/main" id="{8569880B-8287-4AC2-AFFF-DF5C7B269373}"/>
                      </a:ext>
                    </a:extLst>
                  </p:cNvPr>
                  <p:cNvSpPr/>
                  <p:nvPr/>
                </p:nvSpPr>
                <p:spPr>
                  <a:xfrm>
                    <a:off x="4255293" y="5295900"/>
                    <a:ext cx="47626" cy="97404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1" name="四角形: 上の 2 つの角を丸める 1390">
                    <a:extLst>
                      <a:ext uri="{FF2B5EF4-FFF2-40B4-BE49-F238E27FC236}">
                        <a16:creationId xmlns:a16="http://schemas.microsoft.com/office/drawing/2014/main" id="{609776CD-4C0D-454B-B0BA-3B666818CEF2}"/>
                      </a:ext>
                    </a:extLst>
                  </p:cNvPr>
                  <p:cNvSpPr/>
                  <p:nvPr/>
                </p:nvSpPr>
                <p:spPr>
                  <a:xfrm>
                    <a:off x="3679825" y="4841081"/>
                    <a:ext cx="308574" cy="288132"/>
                  </a:xfrm>
                  <a:prstGeom prst="round2SameRect">
                    <a:avLst>
                      <a:gd name="adj1" fmla="val 47656"/>
                      <a:gd name="adj2" fmla="val 0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2" name="正方形/長方形 1391">
                    <a:extLst>
                      <a:ext uri="{FF2B5EF4-FFF2-40B4-BE49-F238E27FC236}">
                        <a16:creationId xmlns:a16="http://schemas.microsoft.com/office/drawing/2014/main" id="{C7BE3FAF-F9AC-4219-A0CD-F1F591E09F58}"/>
                      </a:ext>
                    </a:extLst>
                  </p:cNvPr>
                  <p:cNvSpPr/>
                  <p:nvPr/>
                </p:nvSpPr>
                <p:spPr>
                  <a:xfrm>
                    <a:off x="3400425" y="4509051"/>
                    <a:ext cx="800100" cy="14332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3" name="正方形/長方形 1392">
                    <a:extLst>
                      <a:ext uri="{FF2B5EF4-FFF2-40B4-BE49-F238E27FC236}">
                        <a16:creationId xmlns:a16="http://schemas.microsoft.com/office/drawing/2014/main" id="{DB68FD9F-BFE0-4D24-A6FB-3111A2A25CCE}"/>
                      </a:ext>
                    </a:extLst>
                  </p:cNvPr>
                  <p:cNvSpPr/>
                  <p:nvPr/>
                </p:nvSpPr>
                <p:spPr>
                  <a:xfrm>
                    <a:off x="3400425" y="4374701"/>
                    <a:ext cx="131502" cy="752924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4" name="フリーフォーム: 図形 1393">
                    <a:extLst>
                      <a:ext uri="{FF2B5EF4-FFF2-40B4-BE49-F238E27FC236}">
                        <a16:creationId xmlns:a16="http://schemas.microsoft.com/office/drawing/2014/main" id="{2681105D-A3BF-4827-8A7D-34D36E17C4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2117" y="4493157"/>
                    <a:ext cx="188117" cy="131502"/>
                  </a:xfrm>
                  <a:custGeom>
                    <a:avLst/>
                    <a:gdLst>
                      <a:gd name="connsiteX0" fmla="*/ 0 w 182639"/>
                      <a:gd name="connsiteY0" fmla="*/ 131502 h 131502"/>
                      <a:gd name="connsiteX1" fmla="*/ 43941 w 182639"/>
                      <a:gd name="connsiteY1" fmla="*/ 0 h 131502"/>
                      <a:gd name="connsiteX2" fmla="*/ 181245 w 182639"/>
                      <a:gd name="connsiteY2" fmla="*/ 0 h 131502"/>
                      <a:gd name="connsiteX3" fmla="*/ 182639 w 182639"/>
                      <a:gd name="connsiteY3" fmla="*/ 4172 h 131502"/>
                      <a:gd name="connsiteX4" fmla="*/ 153926 w 182639"/>
                      <a:gd name="connsiteY4" fmla="*/ 131502 h 131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2639" h="131502">
                        <a:moveTo>
                          <a:pt x="0" y="131502"/>
                        </a:moveTo>
                        <a:lnTo>
                          <a:pt x="43941" y="0"/>
                        </a:lnTo>
                        <a:lnTo>
                          <a:pt x="181245" y="0"/>
                        </a:lnTo>
                        <a:lnTo>
                          <a:pt x="182639" y="4172"/>
                        </a:lnTo>
                        <a:lnTo>
                          <a:pt x="153926" y="131502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5" name="四角形: 上の 2 つの角を丸める 464">
                    <a:extLst>
                      <a:ext uri="{FF2B5EF4-FFF2-40B4-BE49-F238E27FC236}">
                        <a16:creationId xmlns:a16="http://schemas.microsoft.com/office/drawing/2014/main" id="{4DB0A50E-F5A1-4D24-9068-088938C120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66061" y="4958713"/>
                    <a:ext cx="136099" cy="173056"/>
                  </a:xfrm>
                  <a:custGeom>
                    <a:avLst/>
                    <a:gdLst>
                      <a:gd name="connsiteX0" fmla="*/ 64859 w 136099"/>
                      <a:gd name="connsiteY0" fmla="*/ 0 h 184303"/>
                      <a:gd name="connsiteX1" fmla="*/ 71240 w 136099"/>
                      <a:gd name="connsiteY1" fmla="*/ 0 h 184303"/>
                      <a:gd name="connsiteX2" fmla="*/ 136099 w 136099"/>
                      <a:gd name="connsiteY2" fmla="*/ 64859 h 184303"/>
                      <a:gd name="connsiteX3" fmla="*/ 136099 w 136099"/>
                      <a:gd name="connsiteY3" fmla="*/ 173056 h 184303"/>
                      <a:gd name="connsiteX4" fmla="*/ 124852 w 136099"/>
                      <a:gd name="connsiteY4" fmla="*/ 184303 h 184303"/>
                      <a:gd name="connsiteX5" fmla="*/ 11247 w 136099"/>
                      <a:gd name="connsiteY5" fmla="*/ 184303 h 184303"/>
                      <a:gd name="connsiteX6" fmla="*/ 0 w 136099"/>
                      <a:gd name="connsiteY6" fmla="*/ 173056 h 184303"/>
                      <a:gd name="connsiteX7" fmla="*/ 0 w 136099"/>
                      <a:gd name="connsiteY7" fmla="*/ 64859 h 184303"/>
                      <a:gd name="connsiteX8" fmla="*/ 64859 w 136099"/>
                      <a:gd name="connsiteY8" fmla="*/ 0 h 184303"/>
                      <a:gd name="connsiteX0" fmla="*/ 64859 w 136099"/>
                      <a:gd name="connsiteY0" fmla="*/ 0 h 217640"/>
                      <a:gd name="connsiteX1" fmla="*/ 71240 w 136099"/>
                      <a:gd name="connsiteY1" fmla="*/ 0 h 217640"/>
                      <a:gd name="connsiteX2" fmla="*/ 136099 w 136099"/>
                      <a:gd name="connsiteY2" fmla="*/ 64859 h 217640"/>
                      <a:gd name="connsiteX3" fmla="*/ 136099 w 136099"/>
                      <a:gd name="connsiteY3" fmla="*/ 173056 h 217640"/>
                      <a:gd name="connsiteX4" fmla="*/ 112946 w 136099"/>
                      <a:gd name="connsiteY4" fmla="*/ 217640 h 217640"/>
                      <a:gd name="connsiteX5" fmla="*/ 11247 w 136099"/>
                      <a:gd name="connsiteY5" fmla="*/ 184303 h 217640"/>
                      <a:gd name="connsiteX6" fmla="*/ 0 w 136099"/>
                      <a:gd name="connsiteY6" fmla="*/ 173056 h 217640"/>
                      <a:gd name="connsiteX7" fmla="*/ 0 w 136099"/>
                      <a:gd name="connsiteY7" fmla="*/ 64859 h 217640"/>
                      <a:gd name="connsiteX8" fmla="*/ 64859 w 136099"/>
                      <a:gd name="connsiteY8" fmla="*/ 0 h 217640"/>
                      <a:gd name="connsiteX0" fmla="*/ 112946 w 204386"/>
                      <a:gd name="connsiteY0" fmla="*/ 217640 h 309080"/>
                      <a:gd name="connsiteX1" fmla="*/ 11247 w 204386"/>
                      <a:gd name="connsiteY1" fmla="*/ 184303 h 309080"/>
                      <a:gd name="connsiteX2" fmla="*/ 0 w 204386"/>
                      <a:gd name="connsiteY2" fmla="*/ 173056 h 309080"/>
                      <a:gd name="connsiteX3" fmla="*/ 0 w 204386"/>
                      <a:gd name="connsiteY3" fmla="*/ 64859 h 309080"/>
                      <a:gd name="connsiteX4" fmla="*/ 64859 w 204386"/>
                      <a:gd name="connsiteY4" fmla="*/ 0 h 309080"/>
                      <a:gd name="connsiteX5" fmla="*/ 71240 w 204386"/>
                      <a:gd name="connsiteY5" fmla="*/ 0 h 309080"/>
                      <a:gd name="connsiteX6" fmla="*/ 136099 w 204386"/>
                      <a:gd name="connsiteY6" fmla="*/ 64859 h 309080"/>
                      <a:gd name="connsiteX7" fmla="*/ 136099 w 204386"/>
                      <a:gd name="connsiteY7" fmla="*/ 173056 h 309080"/>
                      <a:gd name="connsiteX8" fmla="*/ 204386 w 204386"/>
                      <a:gd name="connsiteY8" fmla="*/ 309080 h 309080"/>
                      <a:gd name="connsiteX0" fmla="*/ 11247 w 204386"/>
                      <a:gd name="connsiteY0" fmla="*/ 184303 h 309080"/>
                      <a:gd name="connsiteX1" fmla="*/ 0 w 204386"/>
                      <a:gd name="connsiteY1" fmla="*/ 173056 h 309080"/>
                      <a:gd name="connsiteX2" fmla="*/ 0 w 204386"/>
                      <a:gd name="connsiteY2" fmla="*/ 64859 h 309080"/>
                      <a:gd name="connsiteX3" fmla="*/ 64859 w 204386"/>
                      <a:gd name="connsiteY3" fmla="*/ 0 h 309080"/>
                      <a:gd name="connsiteX4" fmla="*/ 71240 w 204386"/>
                      <a:gd name="connsiteY4" fmla="*/ 0 h 309080"/>
                      <a:gd name="connsiteX5" fmla="*/ 136099 w 204386"/>
                      <a:gd name="connsiteY5" fmla="*/ 64859 h 309080"/>
                      <a:gd name="connsiteX6" fmla="*/ 136099 w 204386"/>
                      <a:gd name="connsiteY6" fmla="*/ 173056 h 309080"/>
                      <a:gd name="connsiteX7" fmla="*/ 204386 w 204386"/>
                      <a:gd name="connsiteY7" fmla="*/ 309080 h 309080"/>
                      <a:gd name="connsiteX0" fmla="*/ 11247 w 136099"/>
                      <a:gd name="connsiteY0" fmla="*/ 184303 h 184303"/>
                      <a:gd name="connsiteX1" fmla="*/ 0 w 136099"/>
                      <a:gd name="connsiteY1" fmla="*/ 173056 h 184303"/>
                      <a:gd name="connsiteX2" fmla="*/ 0 w 136099"/>
                      <a:gd name="connsiteY2" fmla="*/ 64859 h 184303"/>
                      <a:gd name="connsiteX3" fmla="*/ 64859 w 136099"/>
                      <a:gd name="connsiteY3" fmla="*/ 0 h 184303"/>
                      <a:gd name="connsiteX4" fmla="*/ 71240 w 136099"/>
                      <a:gd name="connsiteY4" fmla="*/ 0 h 184303"/>
                      <a:gd name="connsiteX5" fmla="*/ 136099 w 136099"/>
                      <a:gd name="connsiteY5" fmla="*/ 64859 h 184303"/>
                      <a:gd name="connsiteX6" fmla="*/ 136099 w 136099"/>
                      <a:gd name="connsiteY6" fmla="*/ 173056 h 184303"/>
                      <a:gd name="connsiteX0" fmla="*/ 0 w 136099"/>
                      <a:gd name="connsiteY0" fmla="*/ 173056 h 173056"/>
                      <a:gd name="connsiteX1" fmla="*/ 0 w 136099"/>
                      <a:gd name="connsiteY1" fmla="*/ 64859 h 173056"/>
                      <a:gd name="connsiteX2" fmla="*/ 64859 w 136099"/>
                      <a:gd name="connsiteY2" fmla="*/ 0 h 173056"/>
                      <a:gd name="connsiteX3" fmla="*/ 71240 w 136099"/>
                      <a:gd name="connsiteY3" fmla="*/ 0 h 173056"/>
                      <a:gd name="connsiteX4" fmla="*/ 136099 w 136099"/>
                      <a:gd name="connsiteY4" fmla="*/ 64859 h 173056"/>
                      <a:gd name="connsiteX5" fmla="*/ 136099 w 136099"/>
                      <a:gd name="connsiteY5" fmla="*/ 173056 h 173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6099" h="173056">
                        <a:moveTo>
                          <a:pt x="0" y="173056"/>
                        </a:moveTo>
                        <a:lnTo>
                          <a:pt x="0" y="64859"/>
                        </a:lnTo>
                        <a:cubicBezTo>
                          <a:pt x="0" y="29038"/>
                          <a:pt x="29038" y="0"/>
                          <a:pt x="64859" y="0"/>
                        </a:cubicBezTo>
                        <a:lnTo>
                          <a:pt x="71240" y="0"/>
                        </a:lnTo>
                        <a:cubicBezTo>
                          <a:pt x="107061" y="0"/>
                          <a:pt x="136099" y="29038"/>
                          <a:pt x="136099" y="64859"/>
                        </a:cubicBezTo>
                        <a:lnTo>
                          <a:pt x="136099" y="173056"/>
                        </a:lnTo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6" name="二等辺三角形 1395">
                    <a:extLst>
                      <a:ext uri="{FF2B5EF4-FFF2-40B4-BE49-F238E27FC236}">
                        <a16:creationId xmlns:a16="http://schemas.microsoft.com/office/drawing/2014/main" id="{7DD34A82-F7BD-420F-9EE4-CC02EB57E1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8055" y="4851365"/>
                    <a:ext cx="112908" cy="1441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7" name="二等辺三角形 1396">
                    <a:extLst>
                      <a:ext uri="{FF2B5EF4-FFF2-40B4-BE49-F238E27FC236}">
                        <a16:creationId xmlns:a16="http://schemas.microsoft.com/office/drawing/2014/main" id="{25D3E7C1-0463-4D15-9FB7-610FF5726E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91549" y="4847028"/>
                    <a:ext cx="85920" cy="9610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98" name="グループ化 1397">
                    <a:extLst>
                      <a:ext uri="{FF2B5EF4-FFF2-40B4-BE49-F238E27FC236}">
                        <a16:creationId xmlns:a16="http://schemas.microsoft.com/office/drawing/2014/main" id="{3B2C638C-AC69-4020-87D2-2254CEE0E153}"/>
                      </a:ext>
                    </a:extLst>
                  </p:cNvPr>
                  <p:cNvGrpSpPr/>
                  <p:nvPr/>
                </p:nvGrpSpPr>
                <p:grpSpPr>
                  <a:xfrm>
                    <a:off x="3774086" y="4708016"/>
                    <a:ext cx="120052" cy="161622"/>
                    <a:chOff x="3774086" y="4708016"/>
                    <a:chExt cx="120052" cy="161622"/>
                  </a:xfrm>
                </p:grpSpPr>
                <p:sp>
                  <p:nvSpPr>
                    <p:cNvPr id="1399" name="四角形: 上の 2 つの角を丸める 1398">
                      <a:extLst>
                        <a:ext uri="{FF2B5EF4-FFF2-40B4-BE49-F238E27FC236}">
                          <a16:creationId xmlns:a16="http://schemas.microsoft.com/office/drawing/2014/main" id="{38DC63CC-9B4B-44F3-81C3-0B1CC98423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74086" y="4708016"/>
                      <a:ext cx="120052" cy="130663"/>
                    </a:xfrm>
                    <a:prstGeom prst="round2SameRect">
                      <a:avLst>
                        <a:gd name="adj1" fmla="val 50000"/>
                        <a:gd name="adj2" fmla="val 24694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00" name="四角形: 上の 2 つの角を丸める 1399">
                      <a:extLst>
                        <a:ext uri="{FF2B5EF4-FFF2-40B4-BE49-F238E27FC236}">
                          <a16:creationId xmlns:a16="http://schemas.microsoft.com/office/drawing/2014/main" id="{041BEAD3-19CD-4705-BB1F-A99A50B828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0755" y="4753732"/>
                      <a:ext cx="86714" cy="115906"/>
                    </a:xfrm>
                    <a:prstGeom prst="round2SameRect">
                      <a:avLst>
                        <a:gd name="adj1" fmla="val 17047"/>
                        <a:gd name="adj2" fmla="val 24694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26" name="正方形/長方形 1325">
                <a:extLst>
                  <a:ext uri="{FF2B5EF4-FFF2-40B4-BE49-F238E27FC236}">
                    <a16:creationId xmlns:a16="http://schemas.microsoft.com/office/drawing/2014/main" id="{1D30452A-FFD0-4EDB-9327-4C381C82147B}"/>
                  </a:ext>
                </a:extLst>
              </p:cNvPr>
              <p:cNvSpPr/>
              <p:nvPr/>
            </p:nvSpPr>
            <p:spPr>
              <a:xfrm>
                <a:off x="3004184" y="5710238"/>
                <a:ext cx="3903732" cy="117179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7" name="正方形/長方形 1326">
                <a:extLst>
                  <a:ext uri="{FF2B5EF4-FFF2-40B4-BE49-F238E27FC236}">
                    <a16:creationId xmlns:a16="http://schemas.microsoft.com/office/drawing/2014/main" id="{5E420EA2-DFA2-4AB7-9B5E-450A5601B0CF}"/>
                  </a:ext>
                </a:extLst>
              </p:cNvPr>
              <p:cNvSpPr/>
              <p:nvPr/>
            </p:nvSpPr>
            <p:spPr>
              <a:xfrm>
                <a:off x="2985134" y="5824538"/>
                <a:ext cx="3941832" cy="117179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8" name="正方形/長方形 1327">
                <a:extLst>
                  <a:ext uri="{FF2B5EF4-FFF2-40B4-BE49-F238E27FC236}">
                    <a16:creationId xmlns:a16="http://schemas.microsoft.com/office/drawing/2014/main" id="{F0FD55CD-F587-4A2D-84DA-76BD3318DC4A}"/>
                  </a:ext>
                </a:extLst>
              </p:cNvPr>
              <p:cNvSpPr/>
              <p:nvPr/>
            </p:nvSpPr>
            <p:spPr>
              <a:xfrm>
                <a:off x="2961322" y="5941219"/>
                <a:ext cx="3989456" cy="117179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9" name="正方形/長方形 1328">
                <a:extLst>
                  <a:ext uri="{FF2B5EF4-FFF2-40B4-BE49-F238E27FC236}">
                    <a16:creationId xmlns:a16="http://schemas.microsoft.com/office/drawing/2014/main" id="{8B92637D-8165-44E8-998F-32256AA3813B}"/>
                  </a:ext>
                </a:extLst>
              </p:cNvPr>
              <p:cNvSpPr/>
              <p:nvPr/>
            </p:nvSpPr>
            <p:spPr>
              <a:xfrm>
                <a:off x="2937509" y="6053138"/>
                <a:ext cx="4037082" cy="117179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0" name="正方形/長方形 1329">
                <a:extLst>
                  <a:ext uri="{FF2B5EF4-FFF2-40B4-BE49-F238E27FC236}">
                    <a16:creationId xmlns:a16="http://schemas.microsoft.com/office/drawing/2014/main" id="{DE8CA495-0BA6-44A4-8D83-2AB9BDB29526}"/>
                  </a:ext>
                </a:extLst>
              </p:cNvPr>
              <p:cNvSpPr/>
              <p:nvPr/>
            </p:nvSpPr>
            <p:spPr>
              <a:xfrm>
                <a:off x="2918459" y="6169818"/>
                <a:ext cx="4075182" cy="117179"/>
              </a:xfrm>
              <a:prstGeom prst="rect">
                <a:avLst/>
              </a:pr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31" name="グループ化 1330">
                <a:extLst>
                  <a:ext uri="{FF2B5EF4-FFF2-40B4-BE49-F238E27FC236}">
                    <a16:creationId xmlns:a16="http://schemas.microsoft.com/office/drawing/2014/main" id="{93863261-9513-48CA-B299-F82528CA6DBF}"/>
                  </a:ext>
                </a:extLst>
              </p:cNvPr>
              <p:cNvGrpSpPr/>
              <p:nvPr/>
            </p:nvGrpSpPr>
            <p:grpSpPr>
              <a:xfrm>
                <a:off x="2290764" y="4856483"/>
                <a:ext cx="708024" cy="865606"/>
                <a:chOff x="2290764" y="4856483"/>
                <a:chExt cx="708024" cy="865606"/>
              </a:xfrm>
            </p:grpSpPr>
            <p:sp>
              <p:nvSpPr>
                <p:cNvPr id="1365" name="正方形/長方形 1364">
                  <a:extLst>
                    <a:ext uri="{FF2B5EF4-FFF2-40B4-BE49-F238E27FC236}">
                      <a16:creationId xmlns:a16="http://schemas.microsoft.com/office/drawing/2014/main" id="{B0338F33-765C-4D9A-BF62-47B5681D5AC3}"/>
                    </a:ext>
                  </a:extLst>
                </p:cNvPr>
                <p:cNvSpPr/>
                <p:nvPr/>
              </p:nvSpPr>
              <p:spPr>
                <a:xfrm>
                  <a:off x="2292099" y="5486401"/>
                  <a:ext cx="706689" cy="235688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6" name="正方形/長方形 1365">
                  <a:extLst>
                    <a:ext uri="{FF2B5EF4-FFF2-40B4-BE49-F238E27FC236}">
                      <a16:creationId xmlns:a16="http://schemas.microsoft.com/office/drawing/2014/main" id="{1D72A0B3-1426-4A12-B5CF-490EBDA3A9C2}"/>
                    </a:ext>
                  </a:extLst>
                </p:cNvPr>
                <p:cNvSpPr/>
                <p:nvPr/>
              </p:nvSpPr>
              <p:spPr>
                <a:xfrm>
                  <a:off x="2740583" y="4995517"/>
                  <a:ext cx="194629" cy="490760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7" name="正方形/長方形 1366">
                  <a:extLst>
                    <a:ext uri="{FF2B5EF4-FFF2-40B4-BE49-F238E27FC236}">
                      <a16:creationId xmlns:a16="http://schemas.microsoft.com/office/drawing/2014/main" id="{D9B80831-06B3-45CC-924A-2188B62FD01C}"/>
                    </a:ext>
                  </a:extLst>
                </p:cNvPr>
                <p:cNvSpPr/>
                <p:nvPr/>
              </p:nvSpPr>
              <p:spPr>
                <a:xfrm>
                  <a:off x="2290764" y="5022725"/>
                  <a:ext cx="448904" cy="130300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8" name="正方形/長方形 1367">
                  <a:extLst>
                    <a:ext uri="{FF2B5EF4-FFF2-40B4-BE49-F238E27FC236}">
                      <a16:creationId xmlns:a16="http://schemas.microsoft.com/office/drawing/2014/main" id="{5678F515-96AA-4169-B600-121C93407254}"/>
                    </a:ext>
                  </a:extLst>
                </p:cNvPr>
                <p:cNvSpPr/>
                <p:nvPr/>
              </p:nvSpPr>
              <p:spPr>
                <a:xfrm>
                  <a:off x="2290764" y="5153025"/>
                  <a:ext cx="126763" cy="333126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9" name="正方形/長方形 1368">
                  <a:extLst>
                    <a:ext uri="{FF2B5EF4-FFF2-40B4-BE49-F238E27FC236}">
                      <a16:creationId xmlns:a16="http://schemas.microsoft.com/office/drawing/2014/main" id="{D58F783D-1414-456A-88CE-74BB801B3989}"/>
                    </a:ext>
                  </a:extLst>
                </p:cNvPr>
                <p:cNvSpPr/>
                <p:nvPr/>
              </p:nvSpPr>
              <p:spPr>
                <a:xfrm>
                  <a:off x="2507757" y="5153025"/>
                  <a:ext cx="126763" cy="333126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0" name="フリーフォーム: 図形 1369">
                  <a:extLst>
                    <a:ext uri="{FF2B5EF4-FFF2-40B4-BE49-F238E27FC236}">
                      <a16:creationId xmlns:a16="http://schemas.microsoft.com/office/drawing/2014/main" id="{9F81830D-3282-4016-86E7-DD0B2BB516D7}"/>
                    </a:ext>
                  </a:extLst>
                </p:cNvPr>
                <p:cNvSpPr/>
                <p:nvPr/>
              </p:nvSpPr>
              <p:spPr>
                <a:xfrm>
                  <a:off x="2758963" y="4856483"/>
                  <a:ext cx="159496" cy="138785"/>
                </a:xfrm>
                <a:custGeom>
                  <a:avLst/>
                  <a:gdLst>
                    <a:gd name="connsiteX0" fmla="*/ 96500 w 194630"/>
                    <a:gd name="connsiteY0" fmla="*/ 0 h 138785"/>
                    <a:gd name="connsiteX1" fmla="*/ 130950 w 194630"/>
                    <a:gd name="connsiteY1" fmla="*/ 37980 h 138785"/>
                    <a:gd name="connsiteX2" fmla="*/ 135195 w 194630"/>
                    <a:gd name="connsiteY2" fmla="*/ 38439 h 138785"/>
                    <a:gd name="connsiteX3" fmla="*/ 194630 w 194630"/>
                    <a:gd name="connsiteY3" fmla="*/ 86560 h 138785"/>
                    <a:gd name="connsiteX4" fmla="*/ 97315 w 194630"/>
                    <a:gd name="connsiteY4" fmla="*/ 138785 h 138785"/>
                    <a:gd name="connsiteX5" fmla="*/ 0 w 194630"/>
                    <a:gd name="connsiteY5" fmla="*/ 86560 h 138785"/>
                    <a:gd name="connsiteX6" fmla="*/ 59436 w 194630"/>
                    <a:gd name="connsiteY6" fmla="*/ 38439 h 138785"/>
                    <a:gd name="connsiteX7" fmla="*/ 61872 w 194630"/>
                    <a:gd name="connsiteY7" fmla="*/ 38175 h 138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4630" h="138785">
                      <a:moveTo>
                        <a:pt x="96500" y="0"/>
                      </a:moveTo>
                      <a:lnTo>
                        <a:pt x="130950" y="37980"/>
                      </a:lnTo>
                      <a:lnTo>
                        <a:pt x="135195" y="38439"/>
                      </a:lnTo>
                      <a:cubicBezTo>
                        <a:pt x="170123" y="46368"/>
                        <a:pt x="194630" y="64928"/>
                        <a:pt x="194630" y="86560"/>
                      </a:cubicBezTo>
                      <a:cubicBezTo>
                        <a:pt x="194630" y="115403"/>
                        <a:pt x="151061" y="138785"/>
                        <a:pt x="97315" y="138785"/>
                      </a:cubicBezTo>
                      <a:cubicBezTo>
                        <a:pt x="43569" y="138785"/>
                        <a:pt x="0" y="115403"/>
                        <a:pt x="0" y="86560"/>
                      </a:cubicBezTo>
                      <a:cubicBezTo>
                        <a:pt x="0" y="64928"/>
                        <a:pt x="24508" y="46368"/>
                        <a:pt x="59436" y="38439"/>
                      </a:cubicBezTo>
                      <a:lnTo>
                        <a:pt x="61872" y="38175"/>
                      </a:lnTo>
                      <a:close/>
                    </a:path>
                  </a:pathLst>
                </a:cu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2" name="グループ化 1331">
                <a:extLst>
                  <a:ext uri="{FF2B5EF4-FFF2-40B4-BE49-F238E27FC236}">
                    <a16:creationId xmlns:a16="http://schemas.microsoft.com/office/drawing/2014/main" id="{9AB4025E-A3C4-4011-82E0-B1FACBD101AD}"/>
                  </a:ext>
                </a:extLst>
              </p:cNvPr>
              <p:cNvGrpSpPr/>
              <p:nvPr/>
            </p:nvGrpSpPr>
            <p:grpSpPr>
              <a:xfrm flipH="1">
                <a:off x="6912769" y="4856483"/>
                <a:ext cx="708024" cy="865606"/>
                <a:chOff x="2290764" y="4856483"/>
                <a:chExt cx="708024" cy="865606"/>
              </a:xfrm>
            </p:grpSpPr>
            <p:sp>
              <p:nvSpPr>
                <p:cNvPr id="1359" name="正方形/長方形 1358">
                  <a:extLst>
                    <a:ext uri="{FF2B5EF4-FFF2-40B4-BE49-F238E27FC236}">
                      <a16:creationId xmlns:a16="http://schemas.microsoft.com/office/drawing/2014/main" id="{FB64A8CF-BEEF-4DE4-A71A-0BBA03E16015}"/>
                    </a:ext>
                  </a:extLst>
                </p:cNvPr>
                <p:cNvSpPr/>
                <p:nvPr/>
              </p:nvSpPr>
              <p:spPr>
                <a:xfrm>
                  <a:off x="2292099" y="5486401"/>
                  <a:ext cx="706689" cy="235688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0" name="正方形/長方形 1359">
                  <a:extLst>
                    <a:ext uri="{FF2B5EF4-FFF2-40B4-BE49-F238E27FC236}">
                      <a16:creationId xmlns:a16="http://schemas.microsoft.com/office/drawing/2014/main" id="{1D9BC825-4BE1-46BF-894C-5D4120D7869B}"/>
                    </a:ext>
                  </a:extLst>
                </p:cNvPr>
                <p:cNvSpPr/>
                <p:nvPr/>
              </p:nvSpPr>
              <p:spPr>
                <a:xfrm>
                  <a:off x="2740583" y="4995517"/>
                  <a:ext cx="194629" cy="490760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1" name="正方形/長方形 1360">
                  <a:extLst>
                    <a:ext uri="{FF2B5EF4-FFF2-40B4-BE49-F238E27FC236}">
                      <a16:creationId xmlns:a16="http://schemas.microsoft.com/office/drawing/2014/main" id="{B683C085-D985-4133-BC09-226F8541AB10}"/>
                    </a:ext>
                  </a:extLst>
                </p:cNvPr>
                <p:cNvSpPr/>
                <p:nvPr/>
              </p:nvSpPr>
              <p:spPr>
                <a:xfrm>
                  <a:off x="2290764" y="5022725"/>
                  <a:ext cx="448904" cy="130300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2" name="正方形/長方形 1361">
                  <a:extLst>
                    <a:ext uri="{FF2B5EF4-FFF2-40B4-BE49-F238E27FC236}">
                      <a16:creationId xmlns:a16="http://schemas.microsoft.com/office/drawing/2014/main" id="{B7305E01-1FCA-4BE7-9A11-B37C71ADF33F}"/>
                    </a:ext>
                  </a:extLst>
                </p:cNvPr>
                <p:cNvSpPr/>
                <p:nvPr/>
              </p:nvSpPr>
              <p:spPr>
                <a:xfrm>
                  <a:off x="2290764" y="5153025"/>
                  <a:ext cx="126763" cy="333126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3" name="正方形/長方形 1362">
                  <a:extLst>
                    <a:ext uri="{FF2B5EF4-FFF2-40B4-BE49-F238E27FC236}">
                      <a16:creationId xmlns:a16="http://schemas.microsoft.com/office/drawing/2014/main" id="{3AE7DA10-2DAC-4264-9E24-8F33354C17D0}"/>
                    </a:ext>
                  </a:extLst>
                </p:cNvPr>
                <p:cNvSpPr/>
                <p:nvPr/>
              </p:nvSpPr>
              <p:spPr>
                <a:xfrm>
                  <a:off x="2507757" y="5153025"/>
                  <a:ext cx="126763" cy="333126"/>
                </a:xfrm>
                <a:prstGeom prst="rect">
                  <a:avLst/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4" name="フリーフォーム: 図形 1363">
                  <a:extLst>
                    <a:ext uri="{FF2B5EF4-FFF2-40B4-BE49-F238E27FC236}">
                      <a16:creationId xmlns:a16="http://schemas.microsoft.com/office/drawing/2014/main" id="{956924BC-8570-4112-B330-C91FC088498F}"/>
                    </a:ext>
                  </a:extLst>
                </p:cNvPr>
                <p:cNvSpPr/>
                <p:nvPr/>
              </p:nvSpPr>
              <p:spPr>
                <a:xfrm>
                  <a:off x="2758963" y="4856483"/>
                  <a:ext cx="159496" cy="138785"/>
                </a:xfrm>
                <a:custGeom>
                  <a:avLst/>
                  <a:gdLst>
                    <a:gd name="connsiteX0" fmla="*/ 96500 w 194630"/>
                    <a:gd name="connsiteY0" fmla="*/ 0 h 138785"/>
                    <a:gd name="connsiteX1" fmla="*/ 130950 w 194630"/>
                    <a:gd name="connsiteY1" fmla="*/ 37980 h 138785"/>
                    <a:gd name="connsiteX2" fmla="*/ 135195 w 194630"/>
                    <a:gd name="connsiteY2" fmla="*/ 38439 h 138785"/>
                    <a:gd name="connsiteX3" fmla="*/ 194630 w 194630"/>
                    <a:gd name="connsiteY3" fmla="*/ 86560 h 138785"/>
                    <a:gd name="connsiteX4" fmla="*/ 97315 w 194630"/>
                    <a:gd name="connsiteY4" fmla="*/ 138785 h 138785"/>
                    <a:gd name="connsiteX5" fmla="*/ 0 w 194630"/>
                    <a:gd name="connsiteY5" fmla="*/ 86560 h 138785"/>
                    <a:gd name="connsiteX6" fmla="*/ 59436 w 194630"/>
                    <a:gd name="connsiteY6" fmla="*/ 38439 h 138785"/>
                    <a:gd name="connsiteX7" fmla="*/ 61872 w 194630"/>
                    <a:gd name="connsiteY7" fmla="*/ 38175 h 138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4630" h="138785">
                      <a:moveTo>
                        <a:pt x="96500" y="0"/>
                      </a:moveTo>
                      <a:lnTo>
                        <a:pt x="130950" y="37980"/>
                      </a:lnTo>
                      <a:lnTo>
                        <a:pt x="135195" y="38439"/>
                      </a:lnTo>
                      <a:cubicBezTo>
                        <a:pt x="170123" y="46368"/>
                        <a:pt x="194630" y="64928"/>
                        <a:pt x="194630" y="86560"/>
                      </a:cubicBezTo>
                      <a:cubicBezTo>
                        <a:pt x="194630" y="115403"/>
                        <a:pt x="151061" y="138785"/>
                        <a:pt x="97315" y="138785"/>
                      </a:cubicBezTo>
                      <a:cubicBezTo>
                        <a:pt x="43569" y="138785"/>
                        <a:pt x="0" y="115403"/>
                        <a:pt x="0" y="86560"/>
                      </a:cubicBezTo>
                      <a:cubicBezTo>
                        <a:pt x="0" y="64928"/>
                        <a:pt x="24508" y="46368"/>
                        <a:pt x="59436" y="38439"/>
                      </a:cubicBezTo>
                      <a:lnTo>
                        <a:pt x="61872" y="38175"/>
                      </a:lnTo>
                      <a:close/>
                    </a:path>
                  </a:pathLst>
                </a:cu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3" name="四角形: 上の 2 つの角を丸める 1332">
                <a:extLst>
                  <a:ext uri="{FF2B5EF4-FFF2-40B4-BE49-F238E27FC236}">
                    <a16:creationId xmlns:a16="http://schemas.microsoft.com/office/drawing/2014/main" id="{84BC2FCC-459E-4526-9661-BCF2DCAC8073}"/>
                  </a:ext>
                </a:extLst>
              </p:cNvPr>
              <p:cNvSpPr/>
              <p:nvPr/>
            </p:nvSpPr>
            <p:spPr>
              <a:xfrm>
                <a:off x="2738082" y="3533208"/>
                <a:ext cx="4432891" cy="8791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FFC000">
                      <a:lumMod val="50000"/>
                    </a:srgbClr>
                  </a:gs>
                  <a:gs pos="0">
                    <a:srgbClr val="FFC000">
                      <a:lumMod val="75000"/>
                    </a:srgbClr>
                  </a:gs>
                  <a:gs pos="50000">
                    <a:srgbClr val="FFFF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982EE930-0DD4-4156-B73E-89B41E98841A}"/>
                  </a:ext>
                </a:extLst>
              </p:cNvPr>
              <p:cNvGrpSpPr/>
              <p:nvPr/>
            </p:nvGrpSpPr>
            <p:grpSpPr>
              <a:xfrm>
                <a:off x="3282160" y="2804698"/>
                <a:ext cx="3461540" cy="598053"/>
                <a:chOff x="3282160" y="2804698"/>
                <a:chExt cx="3461540" cy="598053"/>
              </a:xfrm>
            </p:grpSpPr>
            <p:sp>
              <p:nvSpPr>
                <p:cNvPr id="1351" name="正方形/長方形 1350">
                  <a:extLst>
                    <a:ext uri="{FF2B5EF4-FFF2-40B4-BE49-F238E27FC236}">
                      <a16:creationId xmlns:a16="http://schemas.microsoft.com/office/drawing/2014/main" id="{4622F391-DADE-461F-BCB4-C96ED01EA115}"/>
                    </a:ext>
                  </a:extLst>
                </p:cNvPr>
                <p:cNvSpPr/>
                <p:nvPr/>
              </p:nvSpPr>
              <p:spPr>
                <a:xfrm>
                  <a:off x="3282160" y="2941198"/>
                  <a:ext cx="3461540" cy="180895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2" name="四角形: 上の 2 つの角を丸める 1351">
                  <a:extLst>
                    <a:ext uri="{FF2B5EF4-FFF2-40B4-BE49-F238E27FC236}">
                      <a16:creationId xmlns:a16="http://schemas.microsoft.com/office/drawing/2014/main" id="{659DBC6B-F092-424C-907D-0F8D24CE1848}"/>
                    </a:ext>
                  </a:extLst>
                </p:cNvPr>
                <p:cNvSpPr/>
                <p:nvPr/>
              </p:nvSpPr>
              <p:spPr>
                <a:xfrm>
                  <a:off x="3387599" y="2804698"/>
                  <a:ext cx="153983" cy="598053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3" name="四角形: 上の 2 つの角を丸める 1352">
                  <a:extLst>
                    <a:ext uri="{FF2B5EF4-FFF2-40B4-BE49-F238E27FC236}">
                      <a16:creationId xmlns:a16="http://schemas.microsoft.com/office/drawing/2014/main" id="{6D88BE5F-AA11-4F76-BFDD-E15FACACA0D1}"/>
                    </a:ext>
                  </a:extLst>
                </p:cNvPr>
                <p:cNvSpPr/>
                <p:nvPr/>
              </p:nvSpPr>
              <p:spPr>
                <a:xfrm>
                  <a:off x="6373149" y="2804698"/>
                  <a:ext cx="153983" cy="598053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4" name="四角形: 上の 2 つの角を丸める 1353">
                  <a:extLst>
                    <a:ext uri="{FF2B5EF4-FFF2-40B4-BE49-F238E27FC236}">
                      <a16:creationId xmlns:a16="http://schemas.microsoft.com/office/drawing/2014/main" id="{177ADBED-168D-4FC6-BEB3-34598F3510FD}"/>
                    </a:ext>
                  </a:extLst>
                </p:cNvPr>
                <p:cNvSpPr/>
                <p:nvPr/>
              </p:nvSpPr>
              <p:spPr>
                <a:xfrm>
                  <a:off x="4218789" y="2804698"/>
                  <a:ext cx="153983" cy="598053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5" name="四角形: 上の 2 つの角を丸める 1354">
                  <a:extLst>
                    <a:ext uri="{FF2B5EF4-FFF2-40B4-BE49-F238E27FC236}">
                      <a16:creationId xmlns:a16="http://schemas.microsoft.com/office/drawing/2014/main" id="{A69DA3F0-F39D-4D9E-8DE6-EC74E32F625B}"/>
                    </a:ext>
                  </a:extLst>
                </p:cNvPr>
                <p:cNvSpPr/>
                <p:nvPr/>
              </p:nvSpPr>
              <p:spPr>
                <a:xfrm>
                  <a:off x="5533774" y="2804698"/>
                  <a:ext cx="153983" cy="598053"/>
                </a:xfrm>
                <a:prstGeom prst="round2SameRect">
                  <a:avLst>
                    <a:gd name="adj1" fmla="val 50000"/>
                    <a:gd name="adj2" fmla="val 33333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6" name="四角形: 上の 2 つの角を丸める 1355">
                  <a:extLst>
                    <a:ext uri="{FF2B5EF4-FFF2-40B4-BE49-F238E27FC236}">
                      <a16:creationId xmlns:a16="http://schemas.microsoft.com/office/drawing/2014/main" id="{239EBE6A-8C57-4FAA-8EDB-C0C96652BF8E}"/>
                    </a:ext>
                  </a:extLst>
                </p:cNvPr>
                <p:cNvSpPr/>
                <p:nvPr/>
              </p:nvSpPr>
              <p:spPr>
                <a:xfrm>
                  <a:off x="3627372" y="3155348"/>
                  <a:ext cx="502282" cy="185627"/>
                </a:xfrm>
                <a:prstGeom prst="round2SameRect">
                  <a:avLst/>
                </a:prstGeom>
                <a:gradFill>
                  <a:gsLst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7" name="四角形: 上の 2 つの角を丸める 1356">
                  <a:extLst>
                    <a:ext uri="{FF2B5EF4-FFF2-40B4-BE49-F238E27FC236}">
                      <a16:creationId xmlns:a16="http://schemas.microsoft.com/office/drawing/2014/main" id="{0EC19499-5BE7-4EAB-9DB0-25BB2CFD2E1C}"/>
                    </a:ext>
                  </a:extLst>
                </p:cNvPr>
                <p:cNvSpPr/>
                <p:nvPr/>
              </p:nvSpPr>
              <p:spPr>
                <a:xfrm>
                  <a:off x="4467040" y="3155348"/>
                  <a:ext cx="943160" cy="185627"/>
                </a:xfrm>
                <a:prstGeom prst="round2SameRect">
                  <a:avLst/>
                </a:prstGeom>
                <a:gradFill>
                  <a:gsLst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8" name="四角形: 上の 2 つの角を丸める 1357">
                  <a:extLst>
                    <a:ext uri="{FF2B5EF4-FFF2-40B4-BE49-F238E27FC236}">
                      <a16:creationId xmlns:a16="http://schemas.microsoft.com/office/drawing/2014/main" id="{84CE5BB3-F138-4821-8D56-307AABAA9EC9}"/>
                    </a:ext>
                  </a:extLst>
                </p:cNvPr>
                <p:cNvSpPr/>
                <p:nvPr/>
              </p:nvSpPr>
              <p:spPr>
                <a:xfrm>
                  <a:off x="5768406" y="3155348"/>
                  <a:ext cx="502282" cy="185627"/>
                </a:xfrm>
                <a:prstGeom prst="round2SameRect">
                  <a:avLst/>
                </a:prstGeom>
                <a:gradFill>
                  <a:gsLst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5" name="グループ化 1334">
                <a:extLst>
                  <a:ext uri="{FF2B5EF4-FFF2-40B4-BE49-F238E27FC236}">
                    <a16:creationId xmlns:a16="http://schemas.microsoft.com/office/drawing/2014/main" id="{80D724D7-4A14-4377-9D11-3701FC4BD2EC}"/>
                  </a:ext>
                </a:extLst>
              </p:cNvPr>
              <p:cNvGrpSpPr/>
              <p:nvPr/>
            </p:nvGrpSpPr>
            <p:grpSpPr>
              <a:xfrm>
                <a:off x="2812931" y="3314700"/>
                <a:ext cx="4283194" cy="220620"/>
                <a:chOff x="2812931" y="3314700"/>
                <a:chExt cx="4283194" cy="220620"/>
              </a:xfrm>
            </p:grpSpPr>
            <p:sp>
              <p:nvSpPr>
                <p:cNvPr id="1349" name="四角形: 上の 2 つの角を丸める 1348">
                  <a:extLst>
                    <a:ext uri="{FF2B5EF4-FFF2-40B4-BE49-F238E27FC236}">
                      <a16:creationId xmlns:a16="http://schemas.microsoft.com/office/drawing/2014/main" id="{920F90A9-6D6B-4DC5-9113-1BB3F33B0F43}"/>
                    </a:ext>
                  </a:extLst>
                </p:cNvPr>
                <p:cNvSpPr/>
                <p:nvPr/>
              </p:nvSpPr>
              <p:spPr>
                <a:xfrm>
                  <a:off x="2827218" y="3314700"/>
                  <a:ext cx="4254620" cy="220620"/>
                </a:xfrm>
                <a:prstGeom prst="round2SameRect">
                  <a:avLst>
                    <a:gd name="adj1" fmla="val 38288"/>
                    <a:gd name="adj2" fmla="val 0"/>
                  </a:avLst>
                </a:prstGeom>
                <a:gradFill>
                  <a:gsLst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0" name="四角形: 上の 2 つの角を丸める 1349">
                  <a:extLst>
                    <a:ext uri="{FF2B5EF4-FFF2-40B4-BE49-F238E27FC236}">
                      <a16:creationId xmlns:a16="http://schemas.microsoft.com/office/drawing/2014/main" id="{35723E20-DF44-4EAF-9BF7-6419AF125720}"/>
                    </a:ext>
                  </a:extLst>
                </p:cNvPr>
                <p:cNvSpPr/>
                <p:nvPr/>
              </p:nvSpPr>
              <p:spPr>
                <a:xfrm>
                  <a:off x="2812931" y="3362943"/>
                  <a:ext cx="4283194" cy="116591"/>
                </a:xfrm>
                <a:prstGeom prst="round2SameRect">
                  <a:avLst>
                    <a:gd name="adj1" fmla="val 38288"/>
                    <a:gd name="adj2" fmla="val 2590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05A27515-74C4-43BE-BBD8-16B1E05DF985}"/>
                  </a:ext>
                </a:extLst>
              </p:cNvPr>
              <p:cNvGrpSpPr/>
              <p:nvPr/>
            </p:nvGrpSpPr>
            <p:grpSpPr>
              <a:xfrm>
                <a:off x="3085909" y="2566785"/>
                <a:ext cx="3740282" cy="322988"/>
                <a:chOff x="3085909" y="2566785"/>
                <a:chExt cx="3740282" cy="322988"/>
              </a:xfrm>
            </p:grpSpPr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6A4FBBD3-5B2E-4ECC-A5F7-9A71A9628D17}"/>
                    </a:ext>
                  </a:extLst>
                </p:cNvPr>
                <p:cNvSpPr/>
                <p:nvPr/>
              </p:nvSpPr>
              <p:spPr>
                <a:xfrm rot="10800000">
                  <a:off x="3301809" y="2769681"/>
                  <a:ext cx="3308482" cy="120092"/>
                </a:xfrm>
                <a:custGeom>
                  <a:avLst/>
                  <a:gdLst>
                    <a:gd name="connsiteX0" fmla="*/ 517590 w 4589257"/>
                    <a:gd name="connsiteY0" fmla="*/ 166579 h 166579"/>
                    <a:gd name="connsiteX1" fmla="*/ 0 w 4589257"/>
                    <a:gd name="connsiteY1" fmla="*/ 166579 h 166579"/>
                    <a:gd name="connsiteX2" fmla="*/ 0 w 4589257"/>
                    <a:gd name="connsiteY2" fmla="*/ 110061 h 166579"/>
                    <a:gd name="connsiteX3" fmla="*/ 56519 w 4589257"/>
                    <a:gd name="connsiteY3" fmla="*/ 53542 h 166579"/>
                    <a:gd name="connsiteX4" fmla="*/ 160687 w 4589257"/>
                    <a:gd name="connsiteY4" fmla="*/ 53542 h 166579"/>
                    <a:gd name="connsiteX5" fmla="*/ 161226 w 4589257"/>
                    <a:gd name="connsiteY5" fmla="*/ 50870 h 166579"/>
                    <a:gd name="connsiteX6" fmla="*/ 237971 w 4589257"/>
                    <a:gd name="connsiteY6" fmla="*/ 0 h 166579"/>
                    <a:gd name="connsiteX7" fmla="*/ 279619 w 4589257"/>
                    <a:gd name="connsiteY7" fmla="*/ 0 h 166579"/>
                    <a:gd name="connsiteX8" fmla="*/ 356364 w 4589257"/>
                    <a:gd name="connsiteY8" fmla="*/ 50870 h 166579"/>
                    <a:gd name="connsiteX9" fmla="*/ 356903 w 4589257"/>
                    <a:gd name="connsiteY9" fmla="*/ 53542 h 166579"/>
                    <a:gd name="connsiteX10" fmla="*/ 461071 w 4589257"/>
                    <a:gd name="connsiteY10" fmla="*/ 53542 h 166579"/>
                    <a:gd name="connsiteX11" fmla="*/ 517590 w 4589257"/>
                    <a:gd name="connsiteY11" fmla="*/ 110061 h 166579"/>
                    <a:gd name="connsiteX12" fmla="*/ 517590 w 4589257"/>
                    <a:gd name="connsiteY12" fmla="*/ 166579 h 166579"/>
                    <a:gd name="connsiteX13" fmla="*/ 1095560 w 4589257"/>
                    <a:gd name="connsiteY13" fmla="*/ 166579 h 166579"/>
                    <a:gd name="connsiteX14" fmla="*/ 577970 w 4589257"/>
                    <a:gd name="connsiteY14" fmla="*/ 166579 h 166579"/>
                    <a:gd name="connsiteX15" fmla="*/ 577970 w 4589257"/>
                    <a:gd name="connsiteY15" fmla="*/ 110061 h 166579"/>
                    <a:gd name="connsiteX16" fmla="*/ 634489 w 4589257"/>
                    <a:gd name="connsiteY16" fmla="*/ 53542 h 166579"/>
                    <a:gd name="connsiteX17" fmla="*/ 738657 w 4589257"/>
                    <a:gd name="connsiteY17" fmla="*/ 53542 h 166579"/>
                    <a:gd name="connsiteX18" fmla="*/ 739196 w 4589257"/>
                    <a:gd name="connsiteY18" fmla="*/ 50870 h 166579"/>
                    <a:gd name="connsiteX19" fmla="*/ 815941 w 4589257"/>
                    <a:gd name="connsiteY19" fmla="*/ 0 h 166579"/>
                    <a:gd name="connsiteX20" fmla="*/ 857589 w 4589257"/>
                    <a:gd name="connsiteY20" fmla="*/ 0 h 166579"/>
                    <a:gd name="connsiteX21" fmla="*/ 934334 w 4589257"/>
                    <a:gd name="connsiteY21" fmla="*/ 50870 h 166579"/>
                    <a:gd name="connsiteX22" fmla="*/ 934873 w 4589257"/>
                    <a:gd name="connsiteY22" fmla="*/ 53542 h 166579"/>
                    <a:gd name="connsiteX23" fmla="*/ 1039041 w 4589257"/>
                    <a:gd name="connsiteY23" fmla="*/ 53542 h 166579"/>
                    <a:gd name="connsiteX24" fmla="*/ 1095560 w 4589257"/>
                    <a:gd name="connsiteY24" fmla="*/ 110061 h 166579"/>
                    <a:gd name="connsiteX25" fmla="*/ 1095560 w 4589257"/>
                    <a:gd name="connsiteY25" fmla="*/ 166579 h 166579"/>
                    <a:gd name="connsiteX26" fmla="*/ 1677842 w 4589257"/>
                    <a:gd name="connsiteY26" fmla="*/ 166579 h 166579"/>
                    <a:gd name="connsiteX27" fmla="*/ 1160252 w 4589257"/>
                    <a:gd name="connsiteY27" fmla="*/ 166579 h 166579"/>
                    <a:gd name="connsiteX28" fmla="*/ 1160252 w 4589257"/>
                    <a:gd name="connsiteY28" fmla="*/ 110061 h 166579"/>
                    <a:gd name="connsiteX29" fmla="*/ 1216771 w 4589257"/>
                    <a:gd name="connsiteY29" fmla="*/ 53542 h 166579"/>
                    <a:gd name="connsiteX30" fmla="*/ 1320939 w 4589257"/>
                    <a:gd name="connsiteY30" fmla="*/ 53542 h 166579"/>
                    <a:gd name="connsiteX31" fmla="*/ 1321478 w 4589257"/>
                    <a:gd name="connsiteY31" fmla="*/ 50870 h 166579"/>
                    <a:gd name="connsiteX32" fmla="*/ 1398223 w 4589257"/>
                    <a:gd name="connsiteY32" fmla="*/ 0 h 166579"/>
                    <a:gd name="connsiteX33" fmla="*/ 1439871 w 4589257"/>
                    <a:gd name="connsiteY33" fmla="*/ 0 h 166579"/>
                    <a:gd name="connsiteX34" fmla="*/ 1516616 w 4589257"/>
                    <a:gd name="connsiteY34" fmla="*/ 50870 h 166579"/>
                    <a:gd name="connsiteX35" fmla="*/ 1517155 w 4589257"/>
                    <a:gd name="connsiteY35" fmla="*/ 53542 h 166579"/>
                    <a:gd name="connsiteX36" fmla="*/ 1621323 w 4589257"/>
                    <a:gd name="connsiteY36" fmla="*/ 53542 h 166579"/>
                    <a:gd name="connsiteX37" fmla="*/ 1677842 w 4589257"/>
                    <a:gd name="connsiteY37" fmla="*/ 110061 h 166579"/>
                    <a:gd name="connsiteX38" fmla="*/ 1677842 w 4589257"/>
                    <a:gd name="connsiteY38" fmla="*/ 166579 h 166579"/>
                    <a:gd name="connsiteX39" fmla="*/ 2260125 w 4589257"/>
                    <a:gd name="connsiteY39" fmla="*/ 166579 h 166579"/>
                    <a:gd name="connsiteX40" fmla="*/ 1742535 w 4589257"/>
                    <a:gd name="connsiteY40" fmla="*/ 166579 h 166579"/>
                    <a:gd name="connsiteX41" fmla="*/ 1742535 w 4589257"/>
                    <a:gd name="connsiteY41" fmla="*/ 110061 h 166579"/>
                    <a:gd name="connsiteX42" fmla="*/ 1799054 w 4589257"/>
                    <a:gd name="connsiteY42" fmla="*/ 53542 h 166579"/>
                    <a:gd name="connsiteX43" fmla="*/ 1903222 w 4589257"/>
                    <a:gd name="connsiteY43" fmla="*/ 53542 h 166579"/>
                    <a:gd name="connsiteX44" fmla="*/ 1903761 w 4589257"/>
                    <a:gd name="connsiteY44" fmla="*/ 50870 h 166579"/>
                    <a:gd name="connsiteX45" fmla="*/ 1980506 w 4589257"/>
                    <a:gd name="connsiteY45" fmla="*/ 0 h 166579"/>
                    <a:gd name="connsiteX46" fmla="*/ 2022154 w 4589257"/>
                    <a:gd name="connsiteY46" fmla="*/ 0 h 166579"/>
                    <a:gd name="connsiteX47" fmla="*/ 2098899 w 4589257"/>
                    <a:gd name="connsiteY47" fmla="*/ 50870 h 166579"/>
                    <a:gd name="connsiteX48" fmla="*/ 2099438 w 4589257"/>
                    <a:gd name="connsiteY48" fmla="*/ 53542 h 166579"/>
                    <a:gd name="connsiteX49" fmla="*/ 2203606 w 4589257"/>
                    <a:gd name="connsiteY49" fmla="*/ 53542 h 166579"/>
                    <a:gd name="connsiteX50" fmla="*/ 2260125 w 4589257"/>
                    <a:gd name="connsiteY50" fmla="*/ 110061 h 166579"/>
                    <a:gd name="connsiteX51" fmla="*/ 2260125 w 4589257"/>
                    <a:gd name="connsiteY51" fmla="*/ 166579 h 166579"/>
                    <a:gd name="connsiteX52" fmla="*/ 2842408 w 4589257"/>
                    <a:gd name="connsiteY52" fmla="*/ 166579 h 166579"/>
                    <a:gd name="connsiteX53" fmla="*/ 2324818 w 4589257"/>
                    <a:gd name="connsiteY53" fmla="*/ 166579 h 166579"/>
                    <a:gd name="connsiteX54" fmla="*/ 2324818 w 4589257"/>
                    <a:gd name="connsiteY54" fmla="*/ 110061 h 166579"/>
                    <a:gd name="connsiteX55" fmla="*/ 2381337 w 4589257"/>
                    <a:gd name="connsiteY55" fmla="*/ 53542 h 166579"/>
                    <a:gd name="connsiteX56" fmla="*/ 2485505 w 4589257"/>
                    <a:gd name="connsiteY56" fmla="*/ 53542 h 166579"/>
                    <a:gd name="connsiteX57" fmla="*/ 2486044 w 4589257"/>
                    <a:gd name="connsiteY57" fmla="*/ 50870 h 166579"/>
                    <a:gd name="connsiteX58" fmla="*/ 2562789 w 4589257"/>
                    <a:gd name="connsiteY58" fmla="*/ 0 h 166579"/>
                    <a:gd name="connsiteX59" fmla="*/ 2604437 w 4589257"/>
                    <a:gd name="connsiteY59" fmla="*/ 0 h 166579"/>
                    <a:gd name="connsiteX60" fmla="*/ 2681182 w 4589257"/>
                    <a:gd name="connsiteY60" fmla="*/ 50870 h 166579"/>
                    <a:gd name="connsiteX61" fmla="*/ 2681721 w 4589257"/>
                    <a:gd name="connsiteY61" fmla="*/ 53542 h 166579"/>
                    <a:gd name="connsiteX62" fmla="*/ 2785889 w 4589257"/>
                    <a:gd name="connsiteY62" fmla="*/ 53542 h 166579"/>
                    <a:gd name="connsiteX63" fmla="*/ 2842408 w 4589257"/>
                    <a:gd name="connsiteY63" fmla="*/ 110061 h 166579"/>
                    <a:gd name="connsiteX64" fmla="*/ 2842408 w 4589257"/>
                    <a:gd name="connsiteY64" fmla="*/ 166579 h 166579"/>
                    <a:gd name="connsiteX65" fmla="*/ 3424690 w 4589257"/>
                    <a:gd name="connsiteY65" fmla="*/ 166579 h 166579"/>
                    <a:gd name="connsiteX66" fmla="*/ 2907101 w 4589257"/>
                    <a:gd name="connsiteY66" fmla="*/ 166579 h 166579"/>
                    <a:gd name="connsiteX67" fmla="*/ 2907101 w 4589257"/>
                    <a:gd name="connsiteY67" fmla="*/ 110061 h 166579"/>
                    <a:gd name="connsiteX68" fmla="*/ 2963620 w 4589257"/>
                    <a:gd name="connsiteY68" fmla="*/ 53542 h 166579"/>
                    <a:gd name="connsiteX69" fmla="*/ 3067788 w 4589257"/>
                    <a:gd name="connsiteY69" fmla="*/ 53542 h 166579"/>
                    <a:gd name="connsiteX70" fmla="*/ 3068327 w 4589257"/>
                    <a:gd name="connsiteY70" fmla="*/ 50870 h 166579"/>
                    <a:gd name="connsiteX71" fmla="*/ 3145072 w 4589257"/>
                    <a:gd name="connsiteY71" fmla="*/ 0 h 166579"/>
                    <a:gd name="connsiteX72" fmla="*/ 3186720 w 4589257"/>
                    <a:gd name="connsiteY72" fmla="*/ 0 h 166579"/>
                    <a:gd name="connsiteX73" fmla="*/ 3263465 w 4589257"/>
                    <a:gd name="connsiteY73" fmla="*/ 50870 h 166579"/>
                    <a:gd name="connsiteX74" fmla="*/ 3264004 w 4589257"/>
                    <a:gd name="connsiteY74" fmla="*/ 53542 h 166579"/>
                    <a:gd name="connsiteX75" fmla="*/ 3368172 w 4589257"/>
                    <a:gd name="connsiteY75" fmla="*/ 53542 h 166579"/>
                    <a:gd name="connsiteX76" fmla="*/ 3424691 w 4589257"/>
                    <a:gd name="connsiteY76" fmla="*/ 110061 h 166579"/>
                    <a:gd name="connsiteX77" fmla="*/ 3424690 w 4589257"/>
                    <a:gd name="connsiteY77" fmla="*/ 166579 h 166579"/>
                    <a:gd name="connsiteX78" fmla="*/ 4006973 w 4589257"/>
                    <a:gd name="connsiteY78" fmla="*/ 166579 h 166579"/>
                    <a:gd name="connsiteX79" fmla="*/ 3489384 w 4589257"/>
                    <a:gd name="connsiteY79" fmla="*/ 166579 h 166579"/>
                    <a:gd name="connsiteX80" fmla="*/ 3489384 w 4589257"/>
                    <a:gd name="connsiteY80" fmla="*/ 110061 h 166579"/>
                    <a:gd name="connsiteX81" fmla="*/ 3545903 w 4589257"/>
                    <a:gd name="connsiteY81" fmla="*/ 53542 h 166579"/>
                    <a:gd name="connsiteX82" fmla="*/ 3650071 w 4589257"/>
                    <a:gd name="connsiteY82" fmla="*/ 53542 h 166579"/>
                    <a:gd name="connsiteX83" fmla="*/ 3650610 w 4589257"/>
                    <a:gd name="connsiteY83" fmla="*/ 50870 h 166579"/>
                    <a:gd name="connsiteX84" fmla="*/ 3727355 w 4589257"/>
                    <a:gd name="connsiteY84" fmla="*/ 0 h 166579"/>
                    <a:gd name="connsiteX85" fmla="*/ 3769003 w 4589257"/>
                    <a:gd name="connsiteY85" fmla="*/ 0 h 166579"/>
                    <a:gd name="connsiteX86" fmla="*/ 3845747 w 4589257"/>
                    <a:gd name="connsiteY86" fmla="*/ 50870 h 166579"/>
                    <a:gd name="connsiteX87" fmla="*/ 3846287 w 4589257"/>
                    <a:gd name="connsiteY87" fmla="*/ 53542 h 166579"/>
                    <a:gd name="connsiteX88" fmla="*/ 3950455 w 4589257"/>
                    <a:gd name="connsiteY88" fmla="*/ 53542 h 166579"/>
                    <a:gd name="connsiteX89" fmla="*/ 4006974 w 4589257"/>
                    <a:gd name="connsiteY89" fmla="*/ 110061 h 166579"/>
                    <a:gd name="connsiteX90" fmla="*/ 4006973 w 4589257"/>
                    <a:gd name="connsiteY90" fmla="*/ 166579 h 166579"/>
                    <a:gd name="connsiteX91" fmla="*/ 4589256 w 4589257"/>
                    <a:gd name="connsiteY91" fmla="*/ 166579 h 166579"/>
                    <a:gd name="connsiteX92" fmla="*/ 4071667 w 4589257"/>
                    <a:gd name="connsiteY92" fmla="*/ 166579 h 166579"/>
                    <a:gd name="connsiteX93" fmla="*/ 4071667 w 4589257"/>
                    <a:gd name="connsiteY93" fmla="*/ 110061 h 166579"/>
                    <a:gd name="connsiteX94" fmla="*/ 4128186 w 4589257"/>
                    <a:gd name="connsiteY94" fmla="*/ 53542 h 166579"/>
                    <a:gd name="connsiteX95" fmla="*/ 4232354 w 4589257"/>
                    <a:gd name="connsiteY95" fmla="*/ 53542 h 166579"/>
                    <a:gd name="connsiteX96" fmla="*/ 4232893 w 4589257"/>
                    <a:gd name="connsiteY96" fmla="*/ 50870 h 166579"/>
                    <a:gd name="connsiteX97" fmla="*/ 4309638 w 4589257"/>
                    <a:gd name="connsiteY97" fmla="*/ 0 h 166579"/>
                    <a:gd name="connsiteX98" fmla="*/ 4351286 w 4589257"/>
                    <a:gd name="connsiteY98" fmla="*/ 0 h 166579"/>
                    <a:gd name="connsiteX99" fmla="*/ 4428030 w 4589257"/>
                    <a:gd name="connsiteY99" fmla="*/ 50870 h 166579"/>
                    <a:gd name="connsiteX100" fmla="*/ 4428570 w 4589257"/>
                    <a:gd name="connsiteY100" fmla="*/ 53542 h 166579"/>
                    <a:gd name="connsiteX101" fmla="*/ 4532738 w 4589257"/>
                    <a:gd name="connsiteY101" fmla="*/ 53542 h 166579"/>
                    <a:gd name="connsiteX102" fmla="*/ 4589257 w 4589257"/>
                    <a:gd name="connsiteY102" fmla="*/ 110061 h 166579"/>
                    <a:gd name="connsiteX103" fmla="*/ 4589256 w 4589257"/>
                    <a:gd name="connsiteY103" fmla="*/ 166579 h 166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4589257" h="166579">
                      <a:moveTo>
                        <a:pt x="517590" y="166579"/>
                      </a:moveTo>
                      <a:lnTo>
                        <a:pt x="0" y="166579"/>
                      </a:lnTo>
                      <a:lnTo>
                        <a:pt x="0" y="110061"/>
                      </a:lnTo>
                      <a:cubicBezTo>
                        <a:pt x="0" y="78846"/>
                        <a:pt x="25305" y="53542"/>
                        <a:pt x="56519" y="53542"/>
                      </a:cubicBezTo>
                      <a:lnTo>
                        <a:pt x="160687" y="53542"/>
                      </a:lnTo>
                      <a:lnTo>
                        <a:pt x="161226" y="50870"/>
                      </a:lnTo>
                      <a:cubicBezTo>
                        <a:pt x="173870" y="20976"/>
                        <a:pt x="203471" y="0"/>
                        <a:pt x="237971" y="0"/>
                      </a:cubicBezTo>
                      <a:lnTo>
                        <a:pt x="279619" y="0"/>
                      </a:lnTo>
                      <a:cubicBezTo>
                        <a:pt x="314118" y="0"/>
                        <a:pt x="343719" y="20976"/>
                        <a:pt x="356364" y="50870"/>
                      </a:cubicBezTo>
                      <a:lnTo>
                        <a:pt x="356903" y="53542"/>
                      </a:lnTo>
                      <a:lnTo>
                        <a:pt x="461071" y="53542"/>
                      </a:lnTo>
                      <a:cubicBezTo>
                        <a:pt x="492286" y="53542"/>
                        <a:pt x="517590" y="78846"/>
                        <a:pt x="517590" y="110061"/>
                      </a:cubicBezTo>
                      <a:cubicBezTo>
                        <a:pt x="517590" y="128900"/>
                        <a:pt x="517590" y="147740"/>
                        <a:pt x="517590" y="166579"/>
                      </a:cubicBezTo>
                      <a:close/>
                      <a:moveTo>
                        <a:pt x="1095560" y="166579"/>
                      </a:moveTo>
                      <a:lnTo>
                        <a:pt x="577970" y="166579"/>
                      </a:lnTo>
                      <a:lnTo>
                        <a:pt x="577970" y="110061"/>
                      </a:lnTo>
                      <a:cubicBezTo>
                        <a:pt x="577970" y="78846"/>
                        <a:pt x="603275" y="53542"/>
                        <a:pt x="634489" y="53542"/>
                      </a:cubicBezTo>
                      <a:lnTo>
                        <a:pt x="738657" y="53542"/>
                      </a:lnTo>
                      <a:lnTo>
                        <a:pt x="739196" y="50870"/>
                      </a:lnTo>
                      <a:cubicBezTo>
                        <a:pt x="751840" y="20976"/>
                        <a:pt x="781441" y="0"/>
                        <a:pt x="815941" y="0"/>
                      </a:cubicBezTo>
                      <a:lnTo>
                        <a:pt x="857589" y="0"/>
                      </a:lnTo>
                      <a:cubicBezTo>
                        <a:pt x="892088" y="0"/>
                        <a:pt x="921689" y="20976"/>
                        <a:pt x="934334" y="50870"/>
                      </a:cubicBezTo>
                      <a:lnTo>
                        <a:pt x="934873" y="53542"/>
                      </a:lnTo>
                      <a:lnTo>
                        <a:pt x="1039041" y="53542"/>
                      </a:lnTo>
                      <a:cubicBezTo>
                        <a:pt x="1070256" y="53542"/>
                        <a:pt x="1095560" y="78846"/>
                        <a:pt x="1095560" y="110061"/>
                      </a:cubicBezTo>
                      <a:cubicBezTo>
                        <a:pt x="1095560" y="128900"/>
                        <a:pt x="1095560" y="147740"/>
                        <a:pt x="1095560" y="166579"/>
                      </a:cubicBezTo>
                      <a:close/>
                      <a:moveTo>
                        <a:pt x="1677842" y="166579"/>
                      </a:moveTo>
                      <a:lnTo>
                        <a:pt x="1160252" y="166579"/>
                      </a:lnTo>
                      <a:lnTo>
                        <a:pt x="1160252" y="110061"/>
                      </a:lnTo>
                      <a:cubicBezTo>
                        <a:pt x="1160252" y="78846"/>
                        <a:pt x="1185557" y="53542"/>
                        <a:pt x="1216771" y="53542"/>
                      </a:cubicBezTo>
                      <a:lnTo>
                        <a:pt x="1320939" y="53542"/>
                      </a:lnTo>
                      <a:lnTo>
                        <a:pt x="1321478" y="50870"/>
                      </a:lnTo>
                      <a:cubicBezTo>
                        <a:pt x="1334122" y="20976"/>
                        <a:pt x="1363723" y="0"/>
                        <a:pt x="1398223" y="0"/>
                      </a:cubicBezTo>
                      <a:lnTo>
                        <a:pt x="1439871" y="0"/>
                      </a:lnTo>
                      <a:cubicBezTo>
                        <a:pt x="1474370" y="0"/>
                        <a:pt x="1503971" y="20976"/>
                        <a:pt x="1516616" y="50870"/>
                      </a:cubicBezTo>
                      <a:lnTo>
                        <a:pt x="1517155" y="53542"/>
                      </a:lnTo>
                      <a:lnTo>
                        <a:pt x="1621323" y="53542"/>
                      </a:lnTo>
                      <a:cubicBezTo>
                        <a:pt x="1652538" y="53542"/>
                        <a:pt x="1677842" y="78846"/>
                        <a:pt x="1677842" y="110061"/>
                      </a:cubicBezTo>
                      <a:cubicBezTo>
                        <a:pt x="1677842" y="128900"/>
                        <a:pt x="1677842" y="147740"/>
                        <a:pt x="1677842" y="166579"/>
                      </a:cubicBezTo>
                      <a:close/>
                      <a:moveTo>
                        <a:pt x="2260125" y="166579"/>
                      </a:moveTo>
                      <a:lnTo>
                        <a:pt x="1742535" y="166579"/>
                      </a:lnTo>
                      <a:lnTo>
                        <a:pt x="1742535" y="110061"/>
                      </a:lnTo>
                      <a:cubicBezTo>
                        <a:pt x="1742535" y="78846"/>
                        <a:pt x="1767840" y="53542"/>
                        <a:pt x="1799054" y="53542"/>
                      </a:cubicBezTo>
                      <a:lnTo>
                        <a:pt x="1903222" y="53542"/>
                      </a:lnTo>
                      <a:lnTo>
                        <a:pt x="1903761" y="50870"/>
                      </a:lnTo>
                      <a:cubicBezTo>
                        <a:pt x="1916405" y="20976"/>
                        <a:pt x="1946006" y="0"/>
                        <a:pt x="1980506" y="0"/>
                      </a:cubicBezTo>
                      <a:lnTo>
                        <a:pt x="2022154" y="0"/>
                      </a:lnTo>
                      <a:cubicBezTo>
                        <a:pt x="2056653" y="0"/>
                        <a:pt x="2086254" y="20976"/>
                        <a:pt x="2098899" y="50870"/>
                      </a:cubicBezTo>
                      <a:lnTo>
                        <a:pt x="2099438" y="53542"/>
                      </a:lnTo>
                      <a:lnTo>
                        <a:pt x="2203606" y="53542"/>
                      </a:lnTo>
                      <a:cubicBezTo>
                        <a:pt x="2234821" y="53542"/>
                        <a:pt x="2260125" y="78846"/>
                        <a:pt x="2260125" y="110061"/>
                      </a:cubicBezTo>
                      <a:cubicBezTo>
                        <a:pt x="2260125" y="128900"/>
                        <a:pt x="2260125" y="147740"/>
                        <a:pt x="2260125" y="166579"/>
                      </a:cubicBezTo>
                      <a:close/>
                      <a:moveTo>
                        <a:pt x="2842408" y="166579"/>
                      </a:moveTo>
                      <a:lnTo>
                        <a:pt x="2324818" y="166579"/>
                      </a:lnTo>
                      <a:lnTo>
                        <a:pt x="2324818" y="110061"/>
                      </a:lnTo>
                      <a:cubicBezTo>
                        <a:pt x="2324818" y="78846"/>
                        <a:pt x="2350123" y="53542"/>
                        <a:pt x="2381337" y="53542"/>
                      </a:cubicBezTo>
                      <a:lnTo>
                        <a:pt x="2485505" y="53542"/>
                      </a:lnTo>
                      <a:lnTo>
                        <a:pt x="2486044" y="50870"/>
                      </a:lnTo>
                      <a:cubicBezTo>
                        <a:pt x="2498688" y="20976"/>
                        <a:pt x="2528289" y="0"/>
                        <a:pt x="2562789" y="0"/>
                      </a:cubicBezTo>
                      <a:lnTo>
                        <a:pt x="2604437" y="0"/>
                      </a:lnTo>
                      <a:cubicBezTo>
                        <a:pt x="2638936" y="0"/>
                        <a:pt x="2668537" y="20976"/>
                        <a:pt x="2681182" y="50870"/>
                      </a:cubicBezTo>
                      <a:lnTo>
                        <a:pt x="2681721" y="53542"/>
                      </a:lnTo>
                      <a:lnTo>
                        <a:pt x="2785889" y="53542"/>
                      </a:lnTo>
                      <a:cubicBezTo>
                        <a:pt x="2817104" y="53542"/>
                        <a:pt x="2842408" y="78846"/>
                        <a:pt x="2842408" y="110061"/>
                      </a:cubicBezTo>
                      <a:cubicBezTo>
                        <a:pt x="2842408" y="128900"/>
                        <a:pt x="2842408" y="147740"/>
                        <a:pt x="2842408" y="166579"/>
                      </a:cubicBezTo>
                      <a:close/>
                      <a:moveTo>
                        <a:pt x="3424690" y="166579"/>
                      </a:moveTo>
                      <a:lnTo>
                        <a:pt x="2907101" y="166579"/>
                      </a:lnTo>
                      <a:lnTo>
                        <a:pt x="2907101" y="110061"/>
                      </a:lnTo>
                      <a:cubicBezTo>
                        <a:pt x="2907101" y="78846"/>
                        <a:pt x="2932406" y="53542"/>
                        <a:pt x="2963620" y="53542"/>
                      </a:cubicBezTo>
                      <a:lnTo>
                        <a:pt x="3067788" y="53542"/>
                      </a:lnTo>
                      <a:lnTo>
                        <a:pt x="3068327" y="50870"/>
                      </a:lnTo>
                      <a:cubicBezTo>
                        <a:pt x="3080971" y="20976"/>
                        <a:pt x="3110572" y="0"/>
                        <a:pt x="3145072" y="0"/>
                      </a:cubicBezTo>
                      <a:lnTo>
                        <a:pt x="3186720" y="0"/>
                      </a:lnTo>
                      <a:cubicBezTo>
                        <a:pt x="3221219" y="0"/>
                        <a:pt x="3250820" y="20976"/>
                        <a:pt x="3263465" y="50870"/>
                      </a:cubicBezTo>
                      <a:lnTo>
                        <a:pt x="3264004" y="53542"/>
                      </a:lnTo>
                      <a:lnTo>
                        <a:pt x="3368172" y="53542"/>
                      </a:lnTo>
                      <a:cubicBezTo>
                        <a:pt x="3399387" y="53542"/>
                        <a:pt x="3424691" y="78846"/>
                        <a:pt x="3424691" y="110061"/>
                      </a:cubicBezTo>
                      <a:cubicBezTo>
                        <a:pt x="3424691" y="128900"/>
                        <a:pt x="3424690" y="147740"/>
                        <a:pt x="3424690" y="166579"/>
                      </a:cubicBezTo>
                      <a:close/>
                      <a:moveTo>
                        <a:pt x="4006973" y="166579"/>
                      </a:moveTo>
                      <a:lnTo>
                        <a:pt x="3489384" y="166579"/>
                      </a:lnTo>
                      <a:lnTo>
                        <a:pt x="3489384" y="110061"/>
                      </a:lnTo>
                      <a:cubicBezTo>
                        <a:pt x="3489384" y="78846"/>
                        <a:pt x="3514688" y="53542"/>
                        <a:pt x="3545903" y="53542"/>
                      </a:cubicBezTo>
                      <a:lnTo>
                        <a:pt x="3650071" y="53542"/>
                      </a:lnTo>
                      <a:lnTo>
                        <a:pt x="3650610" y="50870"/>
                      </a:lnTo>
                      <a:cubicBezTo>
                        <a:pt x="3663254" y="20976"/>
                        <a:pt x="3692855" y="0"/>
                        <a:pt x="3727355" y="0"/>
                      </a:cubicBezTo>
                      <a:lnTo>
                        <a:pt x="3769003" y="0"/>
                      </a:lnTo>
                      <a:cubicBezTo>
                        <a:pt x="3803502" y="0"/>
                        <a:pt x="3833103" y="20976"/>
                        <a:pt x="3845747" y="50870"/>
                      </a:cubicBezTo>
                      <a:lnTo>
                        <a:pt x="3846287" y="53542"/>
                      </a:lnTo>
                      <a:lnTo>
                        <a:pt x="3950455" y="53542"/>
                      </a:lnTo>
                      <a:cubicBezTo>
                        <a:pt x="3981670" y="53542"/>
                        <a:pt x="4006974" y="78846"/>
                        <a:pt x="4006974" y="110061"/>
                      </a:cubicBezTo>
                      <a:cubicBezTo>
                        <a:pt x="4006974" y="128900"/>
                        <a:pt x="4006973" y="147740"/>
                        <a:pt x="4006973" y="166579"/>
                      </a:cubicBezTo>
                      <a:close/>
                      <a:moveTo>
                        <a:pt x="4589256" y="166579"/>
                      </a:moveTo>
                      <a:lnTo>
                        <a:pt x="4071667" y="166579"/>
                      </a:lnTo>
                      <a:lnTo>
                        <a:pt x="4071667" y="110061"/>
                      </a:lnTo>
                      <a:cubicBezTo>
                        <a:pt x="4071667" y="78846"/>
                        <a:pt x="4096971" y="53542"/>
                        <a:pt x="4128186" y="53542"/>
                      </a:cubicBezTo>
                      <a:lnTo>
                        <a:pt x="4232354" y="53542"/>
                      </a:lnTo>
                      <a:lnTo>
                        <a:pt x="4232893" y="50870"/>
                      </a:lnTo>
                      <a:cubicBezTo>
                        <a:pt x="4245537" y="20976"/>
                        <a:pt x="4275138" y="0"/>
                        <a:pt x="4309638" y="0"/>
                      </a:cubicBezTo>
                      <a:lnTo>
                        <a:pt x="4351286" y="0"/>
                      </a:lnTo>
                      <a:cubicBezTo>
                        <a:pt x="4385785" y="0"/>
                        <a:pt x="4415386" y="20976"/>
                        <a:pt x="4428030" y="50870"/>
                      </a:cubicBezTo>
                      <a:lnTo>
                        <a:pt x="4428570" y="53542"/>
                      </a:lnTo>
                      <a:lnTo>
                        <a:pt x="4532738" y="53542"/>
                      </a:lnTo>
                      <a:cubicBezTo>
                        <a:pt x="4563953" y="53542"/>
                        <a:pt x="4589257" y="78846"/>
                        <a:pt x="4589257" y="110061"/>
                      </a:cubicBezTo>
                      <a:cubicBezTo>
                        <a:pt x="4589257" y="128900"/>
                        <a:pt x="4589256" y="147740"/>
                        <a:pt x="4589256" y="1665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Text" lastClr="000000"/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88B1D528-43E8-4922-95E4-09949024D752}"/>
                    </a:ext>
                  </a:extLst>
                </p:cNvPr>
                <p:cNvSpPr/>
                <p:nvPr/>
              </p:nvSpPr>
              <p:spPr>
                <a:xfrm rot="10800000">
                  <a:off x="3200209" y="2677488"/>
                  <a:ext cx="3511682" cy="147058"/>
                </a:xfrm>
                <a:custGeom>
                  <a:avLst/>
                  <a:gdLst>
                    <a:gd name="connsiteX0" fmla="*/ 517590 w 4589257"/>
                    <a:gd name="connsiteY0" fmla="*/ 166579 h 166579"/>
                    <a:gd name="connsiteX1" fmla="*/ 0 w 4589257"/>
                    <a:gd name="connsiteY1" fmla="*/ 166579 h 166579"/>
                    <a:gd name="connsiteX2" fmla="*/ 0 w 4589257"/>
                    <a:gd name="connsiteY2" fmla="*/ 110061 h 166579"/>
                    <a:gd name="connsiteX3" fmla="*/ 56519 w 4589257"/>
                    <a:gd name="connsiteY3" fmla="*/ 53542 h 166579"/>
                    <a:gd name="connsiteX4" fmla="*/ 160687 w 4589257"/>
                    <a:gd name="connsiteY4" fmla="*/ 53542 h 166579"/>
                    <a:gd name="connsiteX5" fmla="*/ 161226 w 4589257"/>
                    <a:gd name="connsiteY5" fmla="*/ 50870 h 166579"/>
                    <a:gd name="connsiteX6" fmla="*/ 237971 w 4589257"/>
                    <a:gd name="connsiteY6" fmla="*/ 0 h 166579"/>
                    <a:gd name="connsiteX7" fmla="*/ 279619 w 4589257"/>
                    <a:gd name="connsiteY7" fmla="*/ 0 h 166579"/>
                    <a:gd name="connsiteX8" fmla="*/ 356364 w 4589257"/>
                    <a:gd name="connsiteY8" fmla="*/ 50870 h 166579"/>
                    <a:gd name="connsiteX9" fmla="*/ 356903 w 4589257"/>
                    <a:gd name="connsiteY9" fmla="*/ 53542 h 166579"/>
                    <a:gd name="connsiteX10" fmla="*/ 461071 w 4589257"/>
                    <a:gd name="connsiteY10" fmla="*/ 53542 h 166579"/>
                    <a:gd name="connsiteX11" fmla="*/ 517590 w 4589257"/>
                    <a:gd name="connsiteY11" fmla="*/ 110061 h 166579"/>
                    <a:gd name="connsiteX12" fmla="*/ 517590 w 4589257"/>
                    <a:gd name="connsiteY12" fmla="*/ 166579 h 166579"/>
                    <a:gd name="connsiteX13" fmla="*/ 1095560 w 4589257"/>
                    <a:gd name="connsiteY13" fmla="*/ 166579 h 166579"/>
                    <a:gd name="connsiteX14" fmla="*/ 577970 w 4589257"/>
                    <a:gd name="connsiteY14" fmla="*/ 166579 h 166579"/>
                    <a:gd name="connsiteX15" fmla="*/ 577970 w 4589257"/>
                    <a:gd name="connsiteY15" fmla="*/ 110061 h 166579"/>
                    <a:gd name="connsiteX16" fmla="*/ 634489 w 4589257"/>
                    <a:gd name="connsiteY16" fmla="*/ 53542 h 166579"/>
                    <a:gd name="connsiteX17" fmla="*/ 738657 w 4589257"/>
                    <a:gd name="connsiteY17" fmla="*/ 53542 h 166579"/>
                    <a:gd name="connsiteX18" fmla="*/ 739196 w 4589257"/>
                    <a:gd name="connsiteY18" fmla="*/ 50870 h 166579"/>
                    <a:gd name="connsiteX19" fmla="*/ 815941 w 4589257"/>
                    <a:gd name="connsiteY19" fmla="*/ 0 h 166579"/>
                    <a:gd name="connsiteX20" fmla="*/ 857589 w 4589257"/>
                    <a:gd name="connsiteY20" fmla="*/ 0 h 166579"/>
                    <a:gd name="connsiteX21" fmla="*/ 934334 w 4589257"/>
                    <a:gd name="connsiteY21" fmla="*/ 50870 h 166579"/>
                    <a:gd name="connsiteX22" fmla="*/ 934873 w 4589257"/>
                    <a:gd name="connsiteY22" fmla="*/ 53542 h 166579"/>
                    <a:gd name="connsiteX23" fmla="*/ 1039041 w 4589257"/>
                    <a:gd name="connsiteY23" fmla="*/ 53542 h 166579"/>
                    <a:gd name="connsiteX24" fmla="*/ 1095560 w 4589257"/>
                    <a:gd name="connsiteY24" fmla="*/ 110061 h 166579"/>
                    <a:gd name="connsiteX25" fmla="*/ 1095560 w 4589257"/>
                    <a:gd name="connsiteY25" fmla="*/ 166579 h 166579"/>
                    <a:gd name="connsiteX26" fmla="*/ 1677842 w 4589257"/>
                    <a:gd name="connsiteY26" fmla="*/ 166579 h 166579"/>
                    <a:gd name="connsiteX27" fmla="*/ 1160252 w 4589257"/>
                    <a:gd name="connsiteY27" fmla="*/ 166579 h 166579"/>
                    <a:gd name="connsiteX28" fmla="*/ 1160252 w 4589257"/>
                    <a:gd name="connsiteY28" fmla="*/ 110061 h 166579"/>
                    <a:gd name="connsiteX29" fmla="*/ 1216771 w 4589257"/>
                    <a:gd name="connsiteY29" fmla="*/ 53542 h 166579"/>
                    <a:gd name="connsiteX30" fmla="*/ 1320939 w 4589257"/>
                    <a:gd name="connsiteY30" fmla="*/ 53542 h 166579"/>
                    <a:gd name="connsiteX31" fmla="*/ 1321478 w 4589257"/>
                    <a:gd name="connsiteY31" fmla="*/ 50870 h 166579"/>
                    <a:gd name="connsiteX32" fmla="*/ 1398223 w 4589257"/>
                    <a:gd name="connsiteY32" fmla="*/ 0 h 166579"/>
                    <a:gd name="connsiteX33" fmla="*/ 1439871 w 4589257"/>
                    <a:gd name="connsiteY33" fmla="*/ 0 h 166579"/>
                    <a:gd name="connsiteX34" fmla="*/ 1516616 w 4589257"/>
                    <a:gd name="connsiteY34" fmla="*/ 50870 h 166579"/>
                    <a:gd name="connsiteX35" fmla="*/ 1517155 w 4589257"/>
                    <a:gd name="connsiteY35" fmla="*/ 53542 h 166579"/>
                    <a:gd name="connsiteX36" fmla="*/ 1621323 w 4589257"/>
                    <a:gd name="connsiteY36" fmla="*/ 53542 h 166579"/>
                    <a:gd name="connsiteX37" fmla="*/ 1677842 w 4589257"/>
                    <a:gd name="connsiteY37" fmla="*/ 110061 h 166579"/>
                    <a:gd name="connsiteX38" fmla="*/ 1677842 w 4589257"/>
                    <a:gd name="connsiteY38" fmla="*/ 166579 h 166579"/>
                    <a:gd name="connsiteX39" fmla="*/ 2260125 w 4589257"/>
                    <a:gd name="connsiteY39" fmla="*/ 166579 h 166579"/>
                    <a:gd name="connsiteX40" fmla="*/ 1742535 w 4589257"/>
                    <a:gd name="connsiteY40" fmla="*/ 166579 h 166579"/>
                    <a:gd name="connsiteX41" fmla="*/ 1742535 w 4589257"/>
                    <a:gd name="connsiteY41" fmla="*/ 110061 h 166579"/>
                    <a:gd name="connsiteX42" fmla="*/ 1799054 w 4589257"/>
                    <a:gd name="connsiteY42" fmla="*/ 53542 h 166579"/>
                    <a:gd name="connsiteX43" fmla="*/ 1903222 w 4589257"/>
                    <a:gd name="connsiteY43" fmla="*/ 53542 h 166579"/>
                    <a:gd name="connsiteX44" fmla="*/ 1903761 w 4589257"/>
                    <a:gd name="connsiteY44" fmla="*/ 50870 h 166579"/>
                    <a:gd name="connsiteX45" fmla="*/ 1980506 w 4589257"/>
                    <a:gd name="connsiteY45" fmla="*/ 0 h 166579"/>
                    <a:gd name="connsiteX46" fmla="*/ 2022154 w 4589257"/>
                    <a:gd name="connsiteY46" fmla="*/ 0 h 166579"/>
                    <a:gd name="connsiteX47" fmla="*/ 2098899 w 4589257"/>
                    <a:gd name="connsiteY47" fmla="*/ 50870 h 166579"/>
                    <a:gd name="connsiteX48" fmla="*/ 2099438 w 4589257"/>
                    <a:gd name="connsiteY48" fmla="*/ 53542 h 166579"/>
                    <a:gd name="connsiteX49" fmla="*/ 2203606 w 4589257"/>
                    <a:gd name="connsiteY49" fmla="*/ 53542 h 166579"/>
                    <a:gd name="connsiteX50" fmla="*/ 2260125 w 4589257"/>
                    <a:gd name="connsiteY50" fmla="*/ 110061 h 166579"/>
                    <a:gd name="connsiteX51" fmla="*/ 2260125 w 4589257"/>
                    <a:gd name="connsiteY51" fmla="*/ 166579 h 166579"/>
                    <a:gd name="connsiteX52" fmla="*/ 2842408 w 4589257"/>
                    <a:gd name="connsiteY52" fmla="*/ 166579 h 166579"/>
                    <a:gd name="connsiteX53" fmla="*/ 2324818 w 4589257"/>
                    <a:gd name="connsiteY53" fmla="*/ 166579 h 166579"/>
                    <a:gd name="connsiteX54" fmla="*/ 2324818 w 4589257"/>
                    <a:gd name="connsiteY54" fmla="*/ 110061 h 166579"/>
                    <a:gd name="connsiteX55" fmla="*/ 2381337 w 4589257"/>
                    <a:gd name="connsiteY55" fmla="*/ 53542 h 166579"/>
                    <a:gd name="connsiteX56" fmla="*/ 2485505 w 4589257"/>
                    <a:gd name="connsiteY56" fmla="*/ 53542 h 166579"/>
                    <a:gd name="connsiteX57" fmla="*/ 2486044 w 4589257"/>
                    <a:gd name="connsiteY57" fmla="*/ 50870 h 166579"/>
                    <a:gd name="connsiteX58" fmla="*/ 2562789 w 4589257"/>
                    <a:gd name="connsiteY58" fmla="*/ 0 h 166579"/>
                    <a:gd name="connsiteX59" fmla="*/ 2604437 w 4589257"/>
                    <a:gd name="connsiteY59" fmla="*/ 0 h 166579"/>
                    <a:gd name="connsiteX60" fmla="*/ 2681182 w 4589257"/>
                    <a:gd name="connsiteY60" fmla="*/ 50870 h 166579"/>
                    <a:gd name="connsiteX61" fmla="*/ 2681721 w 4589257"/>
                    <a:gd name="connsiteY61" fmla="*/ 53542 h 166579"/>
                    <a:gd name="connsiteX62" fmla="*/ 2785889 w 4589257"/>
                    <a:gd name="connsiteY62" fmla="*/ 53542 h 166579"/>
                    <a:gd name="connsiteX63" fmla="*/ 2842408 w 4589257"/>
                    <a:gd name="connsiteY63" fmla="*/ 110061 h 166579"/>
                    <a:gd name="connsiteX64" fmla="*/ 2842408 w 4589257"/>
                    <a:gd name="connsiteY64" fmla="*/ 166579 h 166579"/>
                    <a:gd name="connsiteX65" fmla="*/ 3424690 w 4589257"/>
                    <a:gd name="connsiteY65" fmla="*/ 166579 h 166579"/>
                    <a:gd name="connsiteX66" fmla="*/ 2907101 w 4589257"/>
                    <a:gd name="connsiteY66" fmla="*/ 166579 h 166579"/>
                    <a:gd name="connsiteX67" fmla="*/ 2907101 w 4589257"/>
                    <a:gd name="connsiteY67" fmla="*/ 110061 h 166579"/>
                    <a:gd name="connsiteX68" fmla="*/ 2963620 w 4589257"/>
                    <a:gd name="connsiteY68" fmla="*/ 53542 h 166579"/>
                    <a:gd name="connsiteX69" fmla="*/ 3067788 w 4589257"/>
                    <a:gd name="connsiteY69" fmla="*/ 53542 h 166579"/>
                    <a:gd name="connsiteX70" fmla="*/ 3068327 w 4589257"/>
                    <a:gd name="connsiteY70" fmla="*/ 50870 h 166579"/>
                    <a:gd name="connsiteX71" fmla="*/ 3145072 w 4589257"/>
                    <a:gd name="connsiteY71" fmla="*/ 0 h 166579"/>
                    <a:gd name="connsiteX72" fmla="*/ 3186720 w 4589257"/>
                    <a:gd name="connsiteY72" fmla="*/ 0 h 166579"/>
                    <a:gd name="connsiteX73" fmla="*/ 3263465 w 4589257"/>
                    <a:gd name="connsiteY73" fmla="*/ 50870 h 166579"/>
                    <a:gd name="connsiteX74" fmla="*/ 3264004 w 4589257"/>
                    <a:gd name="connsiteY74" fmla="*/ 53542 h 166579"/>
                    <a:gd name="connsiteX75" fmla="*/ 3368172 w 4589257"/>
                    <a:gd name="connsiteY75" fmla="*/ 53542 h 166579"/>
                    <a:gd name="connsiteX76" fmla="*/ 3424691 w 4589257"/>
                    <a:gd name="connsiteY76" fmla="*/ 110061 h 166579"/>
                    <a:gd name="connsiteX77" fmla="*/ 3424690 w 4589257"/>
                    <a:gd name="connsiteY77" fmla="*/ 166579 h 166579"/>
                    <a:gd name="connsiteX78" fmla="*/ 4006973 w 4589257"/>
                    <a:gd name="connsiteY78" fmla="*/ 166579 h 166579"/>
                    <a:gd name="connsiteX79" fmla="*/ 3489384 w 4589257"/>
                    <a:gd name="connsiteY79" fmla="*/ 166579 h 166579"/>
                    <a:gd name="connsiteX80" fmla="*/ 3489384 w 4589257"/>
                    <a:gd name="connsiteY80" fmla="*/ 110061 h 166579"/>
                    <a:gd name="connsiteX81" fmla="*/ 3545903 w 4589257"/>
                    <a:gd name="connsiteY81" fmla="*/ 53542 h 166579"/>
                    <a:gd name="connsiteX82" fmla="*/ 3650071 w 4589257"/>
                    <a:gd name="connsiteY82" fmla="*/ 53542 h 166579"/>
                    <a:gd name="connsiteX83" fmla="*/ 3650610 w 4589257"/>
                    <a:gd name="connsiteY83" fmla="*/ 50870 h 166579"/>
                    <a:gd name="connsiteX84" fmla="*/ 3727355 w 4589257"/>
                    <a:gd name="connsiteY84" fmla="*/ 0 h 166579"/>
                    <a:gd name="connsiteX85" fmla="*/ 3769003 w 4589257"/>
                    <a:gd name="connsiteY85" fmla="*/ 0 h 166579"/>
                    <a:gd name="connsiteX86" fmla="*/ 3845747 w 4589257"/>
                    <a:gd name="connsiteY86" fmla="*/ 50870 h 166579"/>
                    <a:gd name="connsiteX87" fmla="*/ 3846287 w 4589257"/>
                    <a:gd name="connsiteY87" fmla="*/ 53542 h 166579"/>
                    <a:gd name="connsiteX88" fmla="*/ 3950455 w 4589257"/>
                    <a:gd name="connsiteY88" fmla="*/ 53542 h 166579"/>
                    <a:gd name="connsiteX89" fmla="*/ 4006974 w 4589257"/>
                    <a:gd name="connsiteY89" fmla="*/ 110061 h 166579"/>
                    <a:gd name="connsiteX90" fmla="*/ 4006973 w 4589257"/>
                    <a:gd name="connsiteY90" fmla="*/ 166579 h 166579"/>
                    <a:gd name="connsiteX91" fmla="*/ 4589256 w 4589257"/>
                    <a:gd name="connsiteY91" fmla="*/ 166579 h 166579"/>
                    <a:gd name="connsiteX92" fmla="*/ 4071667 w 4589257"/>
                    <a:gd name="connsiteY92" fmla="*/ 166579 h 166579"/>
                    <a:gd name="connsiteX93" fmla="*/ 4071667 w 4589257"/>
                    <a:gd name="connsiteY93" fmla="*/ 110061 h 166579"/>
                    <a:gd name="connsiteX94" fmla="*/ 4128186 w 4589257"/>
                    <a:gd name="connsiteY94" fmla="*/ 53542 h 166579"/>
                    <a:gd name="connsiteX95" fmla="*/ 4232354 w 4589257"/>
                    <a:gd name="connsiteY95" fmla="*/ 53542 h 166579"/>
                    <a:gd name="connsiteX96" fmla="*/ 4232893 w 4589257"/>
                    <a:gd name="connsiteY96" fmla="*/ 50870 h 166579"/>
                    <a:gd name="connsiteX97" fmla="*/ 4309638 w 4589257"/>
                    <a:gd name="connsiteY97" fmla="*/ 0 h 166579"/>
                    <a:gd name="connsiteX98" fmla="*/ 4351286 w 4589257"/>
                    <a:gd name="connsiteY98" fmla="*/ 0 h 166579"/>
                    <a:gd name="connsiteX99" fmla="*/ 4428030 w 4589257"/>
                    <a:gd name="connsiteY99" fmla="*/ 50870 h 166579"/>
                    <a:gd name="connsiteX100" fmla="*/ 4428570 w 4589257"/>
                    <a:gd name="connsiteY100" fmla="*/ 53542 h 166579"/>
                    <a:gd name="connsiteX101" fmla="*/ 4532738 w 4589257"/>
                    <a:gd name="connsiteY101" fmla="*/ 53542 h 166579"/>
                    <a:gd name="connsiteX102" fmla="*/ 4589257 w 4589257"/>
                    <a:gd name="connsiteY102" fmla="*/ 110061 h 166579"/>
                    <a:gd name="connsiteX103" fmla="*/ 4589256 w 4589257"/>
                    <a:gd name="connsiteY103" fmla="*/ 166579 h 166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4589257" h="166579">
                      <a:moveTo>
                        <a:pt x="517590" y="166579"/>
                      </a:moveTo>
                      <a:lnTo>
                        <a:pt x="0" y="166579"/>
                      </a:lnTo>
                      <a:lnTo>
                        <a:pt x="0" y="110061"/>
                      </a:lnTo>
                      <a:cubicBezTo>
                        <a:pt x="0" y="78846"/>
                        <a:pt x="25305" y="53542"/>
                        <a:pt x="56519" y="53542"/>
                      </a:cubicBezTo>
                      <a:lnTo>
                        <a:pt x="160687" y="53542"/>
                      </a:lnTo>
                      <a:lnTo>
                        <a:pt x="161226" y="50870"/>
                      </a:lnTo>
                      <a:cubicBezTo>
                        <a:pt x="173870" y="20976"/>
                        <a:pt x="203471" y="0"/>
                        <a:pt x="237971" y="0"/>
                      </a:cubicBezTo>
                      <a:lnTo>
                        <a:pt x="279619" y="0"/>
                      </a:lnTo>
                      <a:cubicBezTo>
                        <a:pt x="314118" y="0"/>
                        <a:pt x="343719" y="20976"/>
                        <a:pt x="356364" y="50870"/>
                      </a:cubicBezTo>
                      <a:lnTo>
                        <a:pt x="356903" y="53542"/>
                      </a:lnTo>
                      <a:lnTo>
                        <a:pt x="461071" y="53542"/>
                      </a:lnTo>
                      <a:cubicBezTo>
                        <a:pt x="492286" y="53542"/>
                        <a:pt x="517590" y="78846"/>
                        <a:pt x="517590" y="110061"/>
                      </a:cubicBezTo>
                      <a:cubicBezTo>
                        <a:pt x="517590" y="128900"/>
                        <a:pt x="517590" y="147740"/>
                        <a:pt x="517590" y="166579"/>
                      </a:cubicBezTo>
                      <a:close/>
                      <a:moveTo>
                        <a:pt x="1095560" y="166579"/>
                      </a:moveTo>
                      <a:lnTo>
                        <a:pt x="577970" y="166579"/>
                      </a:lnTo>
                      <a:lnTo>
                        <a:pt x="577970" y="110061"/>
                      </a:lnTo>
                      <a:cubicBezTo>
                        <a:pt x="577970" y="78846"/>
                        <a:pt x="603275" y="53542"/>
                        <a:pt x="634489" y="53542"/>
                      </a:cubicBezTo>
                      <a:lnTo>
                        <a:pt x="738657" y="53542"/>
                      </a:lnTo>
                      <a:lnTo>
                        <a:pt x="739196" y="50870"/>
                      </a:lnTo>
                      <a:cubicBezTo>
                        <a:pt x="751840" y="20976"/>
                        <a:pt x="781441" y="0"/>
                        <a:pt x="815941" y="0"/>
                      </a:cubicBezTo>
                      <a:lnTo>
                        <a:pt x="857589" y="0"/>
                      </a:lnTo>
                      <a:cubicBezTo>
                        <a:pt x="892088" y="0"/>
                        <a:pt x="921689" y="20976"/>
                        <a:pt x="934334" y="50870"/>
                      </a:cubicBezTo>
                      <a:lnTo>
                        <a:pt x="934873" y="53542"/>
                      </a:lnTo>
                      <a:lnTo>
                        <a:pt x="1039041" y="53542"/>
                      </a:lnTo>
                      <a:cubicBezTo>
                        <a:pt x="1070256" y="53542"/>
                        <a:pt x="1095560" y="78846"/>
                        <a:pt x="1095560" y="110061"/>
                      </a:cubicBezTo>
                      <a:cubicBezTo>
                        <a:pt x="1095560" y="128900"/>
                        <a:pt x="1095560" y="147740"/>
                        <a:pt x="1095560" y="166579"/>
                      </a:cubicBezTo>
                      <a:close/>
                      <a:moveTo>
                        <a:pt x="1677842" y="166579"/>
                      </a:moveTo>
                      <a:lnTo>
                        <a:pt x="1160252" y="166579"/>
                      </a:lnTo>
                      <a:lnTo>
                        <a:pt x="1160252" y="110061"/>
                      </a:lnTo>
                      <a:cubicBezTo>
                        <a:pt x="1160252" y="78846"/>
                        <a:pt x="1185557" y="53542"/>
                        <a:pt x="1216771" y="53542"/>
                      </a:cubicBezTo>
                      <a:lnTo>
                        <a:pt x="1320939" y="53542"/>
                      </a:lnTo>
                      <a:lnTo>
                        <a:pt x="1321478" y="50870"/>
                      </a:lnTo>
                      <a:cubicBezTo>
                        <a:pt x="1334122" y="20976"/>
                        <a:pt x="1363723" y="0"/>
                        <a:pt x="1398223" y="0"/>
                      </a:cubicBezTo>
                      <a:lnTo>
                        <a:pt x="1439871" y="0"/>
                      </a:lnTo>
                      <a:cubicBezTo>
                        <a:pt x="1474370" y="0"/>
                        <a:pt x="1503971" y="20976"/>
                        <a:pt x="1516616" y="50870"/>
                      </a:cubicBezTo>
                      <a:lnTo>
                        <a:pt x="1517155" y="53542"/>
                      </a:lnTo>
                      <a:lnTo>
                        <a:pt x="1621323" y="53542"/>
                      </a:lnTo>
                      <a:cubicBezTo>
                        <a:pt x="1652538" y="53542"/>
                        <a:pt x="1677842" y="78846"/>
                        <a:pt x="1677842" y="110061"/>
                      </a:cubicBezTo>
                      <a:cubicBezTo>
                        <a:pt x="1677842" y="128900"/>
                        <a:pt x="1677842" y="147740"/>
                        <a:pt x="1677842" y="166579"/>
                      </a:cubicBezTo>
                      <a:close/>
                      <a:moveTo>
                        <a:pt x="2260125" y="166579"/>
                      </a:moveTo>
                      <a:lnTo>
                        <a:pt x="1742535" y="166579"/>
                      </a:lnTo>
                      <a:lnTo>
                        <a:pt x="1742535" y="110061"/>
                      </a:lnTo>
                      <a:cubicBezTo>
                        <a:pt x="1742535" y="78846"/>
                        <a:pt x="1767840" y="53542"/>
                        <a:pt x="1799054" y="53542"/>
                      </a:cubicBezTo>
                      <a:lnTo>
                        <a:pt x="1903222" y="53542"/>
                      </a:lnTo>
                      <a:lnTo>
                        <a:pt x="1903761" y="50870"/>
                      </a:lnTo>
                      <a:cubicBezTo>
                        <a:pt x="1916405" y="20976"/>
                        <a:pt x="1946006" y="0"/>
                        <a:pt x="1980506" y="0"/>
                      </a:cubicBezTo>
                      <a:lnTo>
                        <a:pt x="2022154" y="0"/>
                      </a:lnTo>
                      <a:cubicBezTo>
                        <a:pt x="2056653" y="0"/>
                        <a:pt x="2086254" y="20976"/>
                        <a:pt x="2098899" y="50870"/>
                      </a:cubicBezTo>
                      <a:lnTo>
                        <a:pt x="2099438" y="53542"/>
                      </a:lnTo>
                      <a:lnTo>
                        <a:pt x="2203606" y="53542"/>
                      </a:lnTo>
                      <a:cubicBezTo>
                        <a:pt x="2234821" y="53542"/>
                        <a:pt x="2260125" y="78846"/>
                        <a:pt x="2260125" y="110061"/>
                      </a:cubicBezTo>
                      <a:cubicBezTo>
                        <a:pt x="2260125" y="128900"/>
                        <a:pt x="2260125" y="147740"/>
                        <a:pt x="2260125" y="166579"/>
                      </a:cubicBezTo>
                      <a:close/>
                      <a:moveTo>
                        <a:pt x="2842408" y="166579"/>
                      </a:moveTo>
                      <a:lnTo>
                        <a:pt x="2324818" y="166579"/>
                      </a:lnTo>
                      <a:lnTo>
                        <a:pt x="2324818" y="110061"/>
                      </a:lnTo>
                      <a:cubicBezTo>
                        <a:pt x="2324818" y="78846"/>
                        <a:pt x="2350123" y="53542"/>
                        <a:pt x="2381337" y="53542"/>
                      </a:cubicBezTo>
                      <a:lnTo>
                        <a:pt x="2485505" y="53542"/>
                      </a:lnTo>
                      <a:lnTo>
                        <a:pt x="2486044" y="50870"/>
                      </a:lnTo>
                      <a:cubicBezTo>
                        <a:pt x="2498688" y="20976"/>
                        <a:pt x="2528289" y="0"/>
                        <a:pt x="2562789" y="0"/>
                      </a:cubicBezTo>
                      <a:lnTo>
                        <a:pt x="2604437" y="0"/>
                      </a:lnTo>
                      <a:cubicBezTo>
                        <a:pt x="2638936" y="0"/>
                        <a:pt x="2668537" y="20976"/>
                        <a:pt x="2681182" y="50870"/>
                      </a:cubicBezTo>
                      <a:lnTo>
                        <a:pt x="2681721" y="53542"/>
                      </a:lnTo>
                      <a:lnTo>
                        <a:pt x="2785889" y="53542"/>
                      </a:lnTo>
                      <a:cubicBezTo>
                        <a:pt x="2817104" y="53542"/>
                        <a:pt x="2842408" y="78846"/>
                        <a:pt x="2842408" y="110061"/>
                      </a:cubicBezTo>
                      <a:cubicBezTo>
                        <a:pt x="2842408" y="128900"/>
                        <a:pt x="2842408" y="147740"/>
                        <a:pt x="2842408" y="166579"/>
                      </a:cubicBezTo>
                      <a:close/>
                      <a:moveTo>
                        <a:pt x="3424690" y="166579"/>
                      </a:moveTo>
                      <a:lnTo>
                        <a:pt x="2907101" y="166579"/>
                      </a:lnTo>
                      <a:lnTo>
                        <a:pt x="2907101" y="110061"/>
                      </a:lnTo>
                      <a:cubicBezTo>
                        <a:pt x="2907101" y="78846"/>
                        <a:pt x="2932406" y="53542"/>
                        <a:pt x="2963620" y="53542"/>
                      </a:cubicBezTo>
                      <a:lnTo>
                        <a:pt x="3067788" y="53542"/>
                      </a:lnTo>
                      <a:lnTo>
                        <a:pt x="3068327" y="50870"/>
                      </a:lnTo>
                      <a:cubicBezTo>
                        <a:pt x="3080971" y="20976"/>
                        <a:pt x="3110572" y="0"/>
                        <a:pt x="3145072" y="0"/>
                      </a:cubicBezTo>
                      <a:lnTo>
                        <a:pt x="3186720" y="0"/>
                      </a:lnTo>
                      <a:cubicBezTo>
                        <a:pt x="3221219" y="0"/>
                        <a:pt x="3250820" y="20976"/>
                        <a:pt x="3263465" y="50870"/>
                      </a:cubicBezTo>
                      <a:lnTo>
                        <a:pt x="3264004" y="53542"/>
                      </a:lnTo>
                      <a:lnTo>
                        <a:pt x="3368172" y="53542"/>
                      </a:lnTo>
                      <a:cubicBezTo>
                        <a:pt x="3399387" y="53542"/>
                        <a:pt x="3424691" y="78846"/>
                        <a:pt x="3424691" y="110061"/>
                      </a:cubicBezTo>
                      <a:cubicBezTo>
                        <a:pt x="3424691" y="128900"/>
                        <a:pt x="3424690" y="147740"/>
                        <a:pt x="3424690" y="166579"/>
                      </a:cubicBezTo>
                      <a:close/>
                      <a:moveTo>
                        <a:pt x="4006973" y="166579"/>
                      </a:moveTo>
                      <a:lnTo>
                        <a:pt x="3489384" y="166579"/>
                      </a:lnTo>
                      <a:lnTo>
                        <a:pt x="3489384" y="110061"/>
                      </a:lnTo>
                      <a:cubicBezTo>
                        <a:pt x="3489384" y="78846"/>
                        <a:pt x="3514688" y="53542"/>
                        <a:pt x="3545903" y="53542"/>
                      </a:cubicBezTo>
                      <a:lnTo>
                        <a:pt x="3650071" y="53542"/>
                      </a:lnTo>
                      <a:lnTo>
                        <a:pt x="3650610" y="50870"/>
                      </a:lnTo>
                      <a:cubicBezTo>
                        <a:pt x="3663254" y="20976"/>
                        <a:pt x="3692855" y="0"/>
                        <a:pt x="3727355" y="0"/>
                      </a:cubicBezTo>
                      <a:lnTo>
                        <a:pt x="3769003" y="0"/>
                      </a:lnTo>
                      <a:cubicBezTo>
                        <a:pt x="3803502" y="0"/>
                        <a:pt x="3833103" y="20976"/>
                        <a:pt x="3845747" y="50870"/>
                      </a:cubicBezTo>
                      <a:lnTo>
                        <a:pt x="3846287" y="53542"/>
                      </a:lnTo>
                      <a:lnTo>
                        <a:pt x="3950455" y="53542"/>
                      </a:lnTo>
                      <a:cubicBezTo>
                        <a:pt x="3981670" y="53542"/>
                        <a:pt x="4006974" y="78846"/>
                        <a:pt x="4006974" y="110061"/>
                      </a:cubicBezTo>
                      <a:cubicBezTo>
                        <a:pt x="4006974" y="128900"/>
                        <a:pt x="4006973" y="147740"/>
                        <a:pt x="4006973" y="166579"/>
                      </a:cubicBezTo>
                      <a:close/>
                      <a:moveTo>
                        <a:pt x="4589256" y="166579"/>
                      </a:moveTo>
                      <a:lnTo>
                        <a:pt x="4071667" y="166579"/>
                      </a:lnTo>
                      <a:lnTo>
                        <a:pt x="4071667" y="110061"/>
                      </a:lnTo>
                      <a:cubicBezTo>
                        <a:pt x="4071667" y="78846"/>
                        <a:pt x="4096971" y="53542"/>
                        <a:pt x="4128186" y="53542"/>
                      </a:cubicBezTo>
                      <a:lnTo>
                        <a:pt x="4232354" y="53542"/>
                      </a:lnTo>
                      <a:lnTo>
                        <a:pt x="4232893" y="50870"/>
                      </a:lnTo>
                      <a:cubicBezTo>
                        <a:pt x="4245537" y="20976"/>
                        <a:pt x="4275138" y="0"/>
                        <a:pt x="4309638" y="0"/>
                      </a:cubicBezTo>
                      <a:lnTo>
                        <a:pt x="4351286" y="0"/>
                      </a:lnTo>
                      <a:cubicBezTo>
                        <a:pt x="4385785" y="0"/>
                        <a:pt x="4415386" y="20976"/>
                        <a:pt x="4428030" y="50870"/>
                      </a:cubicBezTo>
                      <a:lnTo>
                        <a:pt x="4428570" y="53542"/>
                      </a:lnTo>
                      <a:lnTo>
                        <a:pt x="4532738" y="53542"/>
                      </a:lnTo>
                      <a:cubicBezTo>
                        <a:pt x="4563953" y="53542"/>
                        <a:pt x="4589257" y="78846"/>
                        <a:pt x="4589257" y="110061"/>
                      </a:cubicBezTo>
                      <a:cubicBezTo>
                        <a:pt x="4589257" y="128900"/>
                        <a:pt x="4589256" y="147740"/>
                        <a:pt x="4589256" y="1665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Text" lastClr="000000"/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3EDDB998-1BA5-493D-AD9F-E6789DEDCA55}"/>
                    </a:ext>
                  </a:extLst>
                </p:cNvPr>
                <p:cNvSpPr/>
                <p:nvPr/>
              </p:nvSpPr>
              <p:spPr>
                <a:xfrm rot="10800000">
                  <a:off x="3085909" y="2566785"/>
                  <a:ext cx="3740282" cy="156632"/>
                </a:xfrm>
                <a:custGeom>
                  <a:avLst/>
                  <a:gdLst>
                    <a:gd name="connsiteX0" fmla="*/ 517590 w 4589257"/>
                    <a:gd name="connsiteY0" fmla="*/ 166579 h 166579"/>
                    <a:gd name="connsiteX1" fmla="*/ 0 w 4589257"/>
                    <a:gd name="connsiteY1" fmla="*/ 166579 h 166579"/>
                    <a:gd name="connsiteX2" fmla="*/ 0 w 4589257"/>
                    <a:gd name="connsiteY2" fmla="*/ 110061 h 166579"/>
                    <a:gd name="connsiteX3" fmla="*/ 56519 w 4589257"/>
                    <a:gd name="connsiteY3" fmla="*/ 53542 h 166579"/>
                    <a:gd name="connsiteX4" fmla="*/ 160687 w 4589257"/>
                    <a:gd name="connsiteY4" fmla="*/ 53542 h 166579"/>
                    <a:gd name="connsiteX5" fmla="*/ 161226 w 4589257"/>
                    <a:gd name="connsiteY5" fmla="*/ 50870 h 166579"/>
                    <a:gd name="connsiteX6" fmla="*/ 237971 w 4589257"/>
                    <a:gd name="connsiteY6" fmla="*/ 0 h 166579"/>
                    <a:gd name="connsiteX7" fmla="*/ 279619 w 4589257"/>
                    <a:gd name="connsiteY7" fmla="*/ 0 h 166579"/>
                    <a:gd name="connsiteX8" fmla="*/ 356364 w 4589257"/>
                    <a:gd name="connsiteY8" fmla="*/ 50870 h 166579"/>
                    <a:gd name="connsiteX9" fmla="*/ 356903 w 4589257"/>
                    <a:gd name="connsiteY9" fmla="*/ 53542 h 166579"/>
                    <a:gd name="connsiteX10" fmla="*/ 461071 w 4589257"/>
                    <a:gd name="connsiteY10" fmla="*/ 53542 h 166579"/>
                    <a:gd name="connsiteX11" fmla="*/ 517590 w 4589257"/>
                    <a:gd name="connsiteY11" fmla="*/ 110061 h 166579"/>
                    <a:gd name="connsiteX12" fmla="*/ 517590 w 4589257"/>
                    <a:gd name="connsiteY12" fmla="*/ 166579 h 166579"/>
                    <a:gd name="connsiteX13" fmla="*/ 1095560 w 4589257"/>
                    <a:gd name="connsiteY13" fmla="*/ 166579 h 166579"/>
                    <a:gd name="connsiteX14" fmla="*/ 577970 w 4589257"/>
                    <a:gd name="connsiteY14" fmla="*/ 166579 h 166579"/>
                    <a:gd name="connsiteX15" fmla="*/ 577970 w 4589257"/>
                    <a:gd name="connsiteY15" fmla="*/ 110061 h 166579"/>
                    <a:gd name="connsiteX16" fmla="*/ 634489 w 4589257"/>
                    <a:gd name="connsiteY16" fmla="*/ 53542 h 166579"/>
                    <a:gd name="connsiteX17" fmla="*/ 738657 w 4589257"/>
                    <a:gd name="connsiteY17" fmla="*/ 53542 h 166579"/>
                    <a:gd name="connsiteX18" fmla="*/ 739196 w 4589257"/>
                    <a:gd name="connsiteY18" fmla="*/ 50870 h 166579"/>
                    <a:gd name="connsiteX19" fmla="*/ 815941 w 4589257"/>
                    <a:gd name="connsiteY19" fmla="*/ 0 h 166579"/>
                    <a:gd name="connsiteX20" fmla="*/ 857589 w 4589257"/>
                    <a:gd name="connsiteY20" fmla="*/ 0 h 166579"/>
                    <a:gd name="connsiteX21" fmla="*/ 934334 w 4589257"/>
                    <a:gd name="connsiteY21" fmla="*/ 50870 h 166579"/>
                    <a:gd name="connsiteX22" fmla="*/ 934873 w 4589257"/>
                    <a:gd name="connsiteY22" fmla="*/ 53542 h 166579"/>
                    <a:gd name="connsiteX23" fmla="*/ 1039041 w 4589257"/>
                    <a:gd name="connsiteY23" fmla="*/ 53542 h 166579"/>
                    <a:gd name="connsiteX24" fmla="*/ 1095560 w 4589257"/>
                    <a:gd name="connsiteY24" fmla="*/ 110061 h 166579"/>
                    <a:gd name="connsiteX25" fmla="*/ 1095560 w 4589257"/>
                    <a:gd name="connsiteY25" fmla="*/ 166579 h 166579"/>
                    <a:gd name="connsiteX26" fmla="*/ 1677842 w 4589257"/>
                    <a:gd name="connsiteY26" fmla="*/ 166579 h 166579"/>
                    <a:gd name="connsiteX27" fmla="*/ 1160252 w 4589257"/>
                    <a:gd name="connsiteY27" fmla="*/ 166579 h 166579"/>
                    <a:gd name="connsiteX28" fmla="*/ 1160252 w 4589257"/>
                    <a:gd name="connsiteY28" fmla="*/ 110061 h 166579"/>
                    <a:gd name="connsiteX29" fmla="*/ 1216771 w 4589257"/>
                    <a:gd name="connsiteY29" fmla="*/ 53542 h 166579"/>
                    <a:gd name="connsiteX30" fmla="*/ 1320939 w 4589257"/>
                    <a:gd name="connsiteY30" fmla="*/ 53542 h 166579"/>
                    <a:gd name="connsiteX31" fmla="*/ 1321478 w 4589257"/>
                    <a:gd name="connsiteY31" fmla="*/ 50870 h 166579"/>
                    <a:gd name="connsiteX32" fmla="*/ 1398223 w 4589257"/>
                    <a:gd name="connsiteY32" fmla="*/ 0 h 166579"/>
                    <a:gd name="connsiteX33" fmla="*/ 1439871 w 4589257"/>
                    <a:gd name="connsiteY33" fmla="*/ 0 h 166579"/>
                    <a:gd name="connsiteX34" fmla="*/ 1516616 w 4589257"/>
                    <a:gd name="connsiteY34" fmla="*/ 50870 h 166579"/>
                    <a:gd name="connsiteX35" fmla="*/ 1517155 w 4589257"/>
                    <a:gd name="connsiteY35" fmla="*/ 53542 h 166579"/>
                    <a:gd name="connsiteX36" fmla="*/ 1621323 w 4589257"/>
                    <a:gd name="connsiteY36" fmla="*/ 53542 h 166579"/>
                    <a:gd name="connsiteX37" fmla="*/ 1677842 w 4589257"/>
                    <a:gd name="connsiteY37" fmla="*/ 110061 h 166579"/>
                    <a:gd name="connsiteX38" fmla="*/ 1677842 w 4589257"/>
                    <a:gd name="connsiteY38" fmla="*/ 166579 h 166579"/>
                    <a:gd name="connsiteX39" fmla="*/ 2260125 w 4589257"/>
                    <a:gd name="connsiteY39" fmla="*/ 166579 h 166579"/>
                    <a:gd name="connsiteX40" fmla="*/ 1742535 w 4589257"/>
                    <a:gd name="connsiteY40" fmla="*/ 166579 h 166579"/>
                    <a:gd name="connsiteX41" fmla="*/ 1742535 w 4589257"/>
                    <a:gd name="connsiteY41" fmla="*/ 110061 h 166579"/>
                    <a:gd name="connsiteX42" fmla="*/ 1799054 w 4589257"/>
                    <a:gd name="connsiteY42" fmla="*/ 53542 h 166579"/>
                    <a:gd name="connsiteX43" fmla="*/ 1903222 w 4589257"/>
                    <a:gd name="connsiteY43" fmla="*/ 53542 h 166579"/>
                    <a:gd name="connsiteX44" fmla="*/ 1903761 w 4589257"/>
                    <a:gd name="connsiteY44" fmla="*/ 50870 h 166579"/>
                    <a:gd name="connsiteX45" fmla="*/ 1980506 w 4589257"/>
                    <a:gd name="connsiteY45" fmla="*/ 0 h 166579"/>
                    <a:gd name="connsiteX46" fmla="*/ 2022154 w 4589257"/>
                    <a:gd name="connsiteY46" fmla="*/ 0 h 166579"/>
                    <a:gd name="connsiteX47" fmla="*/ 2098899 w 4589257"/>
                    <a:gd name="connsiteY47" fmla="*/ 50870 h 166579"/>
                    <a:gd name="connsiteX48" fmla="*/ 2099438 w 4589257"/>
                    <a:gd name="connsiteY48" fmla="*/ 53542 h 166579"/>
                    <a:gd name="connsiteX49" fmla="*/ 2203606 w 4589257"/>
                    <a:gd name="connsiteY49" fmla="*/ 53542 h 166579"/>
                    <a:gd name="connsiteX50" fmla="*/ 2260125 w 4589257"/>
                    <a:gd name="connsiteY50" fmla="*/ 110061 h 166579"/>
                    <a:gd name="connsiteX51" fmla="*/ 2260125 w 4589257"/>
                    <a:gd name="connsiteY51" fmla="*/ 166579 h 166579"/>
                    <a:gd name="connsiteX52" fmla="*/ 2842408 w 4589257"/>
                    <a:gd name="connsiteY52" fmla="*/ 166579 h 166579"/>
                    <a:gd name="connsiteX53" fmla="*/ 2324818 w 4589257"/>
                    <a:gd name="connsiteY53" fmla="*/ 166579 h 166579"/>
                    <a:gd name="connsiteX54" fmla="*/ 2324818 w 4589257"/>
                    <a:gd name="connsiteY54" fmla="*/ 110061 h 166579"/>
                    <a:gd name="connsiteX55" fmla="*/ 2381337 w 4589257"/>
                    <a:gd name="connsiteY55" fmla="*/ 53542 h 166579"/>
                    <a:gd name="connsiteX56" fmla="*/ 2485505 w 4589257"/>
                    <a:gd name="connsiteY56" fmla="*/ 53542 h 166579"/>
                    <a:gd name="connsiteX57" fmla="*/ 2486044 w 4589257"/>
                    <a:gd name="connsiteY57" fmla="*/ 50870 h 166579"/>
                    <a:gd name="connsiteX58" fmla="*/ 2562789 w 4589257"/>
                    <a:gd name="connsiteY58" fmla="*/ 0 h 166579"/>
                    <a:gd name="connsiteX59" fmla="*/ 2604437 w 4589257"/>
                    <a:gd name="connsiteY59" fmla="*/ 0 h 166579"/>
                    <a:gd name="connsiteX60" fmla="*/ 2681182 w 4589257"/>
                    <a:gd name="connsiteY60" fmla="*/ 50870 h 166579"/>
                    <a:gd name="connsiteX61" fmla="*/ 2681721 w 4589257"/>
                    <a:gd name="connsiteY61" fmla="*/ 53542 h 166579"/>
                    <a:gd name="connsiteX62" fmla="*/ 2785889 w 4589257"/>
                    <a:gd name="connsiteY62" fmla="*/ 53542 h 166579"/>
                    <a:gd name="connsiteX63" fmla="*/ 2842408 w 4589257"/>
                    <a:gd name="connsiteY63" fmla="*/ 110061 h 166579"/>
                    <a:gd name="connsiteX64" fmla="*/ 2842408 w 4589257"/>
                    <a:gd name="connsiteY64" fmla="*/ 166579 h 166579"/>
                    <a:gd name="connsiteX65" fmla="*/ 3424690 w 4589257"/>
                    <a:gd name="connsiteY65" fmla="*/ 166579 h 166579"/>
                    <a:gd name="connsiteX66" fmla="*/ 2907101 w 4589257"/>
                    <a:gd name="connsiteY66" fmla="*/ 166579 h 166579"/>
                    <a:gd name="connsiteX67" fmla="*/ 2907101 w 4589257"/>
                    <a:gd name="connsiteY67" fmla="*/ 110061 h 166579"/>
                    <a:gd name="connsiteX68" fmla="*/ 2963620 w 4589257"/>
                    <a:gd name="connsiteY68" fmla="*/ 53542 h 166579"/>
                    <a:gd name="connsiteX69" fmla="*/ 3067788 w 4589257"/>
                    <a:gd name="connsiteY69" fmla="*/ 53542 h 166579"/>
                    <a:gd name="connsiteX70" fmla="*/ 3068327 w 4589257"/>
                    <a:gd name="connsiteY70" fmla="*/ 50870 h 166579"/>
                    <a:gd name="connsiteX71" fmla="*/ 3145072 w 4589257"/>
                    <a:gd name="connsiteY71" fmla="*/ 0 h 166579"/>
                    <a:gd name="connsiteX72" fmla="*/ 3186720 w 4589257"/>
                    <a:gd name="connsiteY72" fmla="*/ 0 h 166579"/>
                    <a:gd name="connsiteX73" fmla="*/ 3263465 w 4589257"/>
                    <a:gd name="connsiteY73" fmla="*/ 50870 h 166579"/>
                    <a:gd name="connsiteX74" fmla="*/ 3264004 w 4589257"/>
                    <a:gd name="connsiteY74" fmla="*/ 53542 h 166579"/>
                    <a:gd name="connsiteX75" fmla="*/ 3368172 w 4589257"/>
                    <a:gd name="connsiteY75" fmla="*/ 53542 h 166579"/>
                    <a:gd name="connsiteX76" fmla="*/ 3424691 w 4589257"/>
                    <a:gd name="connsiteY76" fmla="*/ 110061 h 166579"/>
                    <a:gd name="connsiteX77" fmla="*/ 3424690 w 4589257"/>
                    <a:gd name="connsiteY77" fmla="*/ 166579 h 166579"/>
                    <a:gd name="connsiteX78" fmla="*/ 4006973 w 4589257"/>
                    <a:gd name="connsiteY78" fmla="*/ 166579 h 166579"/>
                    <a:gd name="connsiteX79" fmla="*/ 3489384 w 4589257"/>
                    <a:gd name="connsiteY79" fmla="*/ 166579 h 166579"/>
                    <a:gd name="connsiteX80" fmla="*/ 3489384 w 4589257"/>
                    <a:gd name="connsiteY80" fmla="*/ 110061 h 166579"/>
                    <a:gd name="connsiteX81" fmla="*/ 3545903 w 4589257"/>
                    <a:gd name="connsiteY81" fmla="*/ 53542 h 166579"/>
                    <a:gd name="connsiteX82" fmla="*/ 3650071 w 4589257"/>
                    <a:gd name="connsiteY82" fmla="*/ 53542 h 166579"/>
                    <a:gd name="connsiteX83" fmla="*/ 3650610 w 4589257"/>
                    <a:gd name="connsiteY83" fmla="*/ 50870 h 166579"/>
                    <a:gd name="connsiteX84" fmla="*/ 3727355 w 4589257"/>
                    <a:gd name="connsiteY84" fmla="*/ 0 h 166579"/>
                    <a:gd name="connsiteX85" fmla="*/ 3769003 w 4589257"/>
                    <a:gd name="connsiteY85" fmla="*/ 0 h 166579"/>
                    <a:gd name="connsiteX86" fmla="*/ 3845747 w 4589257"/>
                    <a:gd name="connsiteY86" fmla="*/ 50870 h 166579"/>
                    <a:gd name="connsiteX87" fmla="*/ 3846287 w 4589257"/>
                    <a:gd name="connsiteY87" fmla="*/ 53542 h 166579"/>
                    <a:gd name="connsiteX88" fmla="*/ 3950455 w 4589257"/>
                    <a:gd name="connsiteY88" fmla="*/ 53542 h 166579"/>
                    <a:gd name="connsiteX89" fmla="*/ 4006974 w 4589257"/>
                    <a:gd name="connsiteY89" fmla="*/ 110061 h 166579"/>
                    <a:gd name="connsiteX90" fmla="*/ 4006973 w 4589257"/>
                    <a:gd name="connsiteY90" fmla="*/ 166579 h 166579"/>
                    <a:gd name="connsiteX91" fmla="*/ 4589256 w 4589257"/>
                    <a:gd name="connsiteY91" fmla="*/ 166579 h 166579"/>
                    <a:gd name="connsiteX92" fmla="*/ 4071667 w 4589257"/>
                    <a:gd name="connsiteY92" fmla="*/ 166579 h 166579"/>
                    <a:gd name="connsiteX93" fmla="*/ 4071667 w 4589257"/>
                    <a:gd name="connsiteY93" fmla="*/ 110061 h 166579"/>
                    <a:gd name="connsiteX94" fmla="*/ 4128186 w 4589257"/>
                    <a:gd name="connsiteY94" fmla="*/ 53542 h 166579"/>
                    <a:gd name="connsiteX95" fmla="*/ 4232354 w 4589257"/>
                    <a:gd name="connsiteY95" fmla="*/ 53542 h 166579"/>
                    <a:gd name="connsiteX96" fmla="*/ 4232893 w 4589257"/>
                    <a:gd name="connsiteY96" fmla="*/ 50870 h 166579"/>
                    <a:gd name="connsiteX97" fmla="*/ 4309638 w 4589257"/>
                    <a:gd name="connsiteY97" fmla="*/ 0 h 166579"/>
                    <a:gd name="connsiteX98" fmla="*/ 4351286 w 4589257"/>
                    <a:gd name="connsiteY98" fmla="*/ 0 h 166579"/>
                    <a:gd name="connsiteX99" fmla="*/ 4428030 w 4589257"/>
                    <a:gd name="connsiteY99" fmla="*/ 50870 h 166579"/>
                    <a:gd name="connsiteX100" fmla="*/ 4428570 w 4589257"/>
                    <a:gd name="connsiteY100" fmla="*/ 53542 h 166579"/>
                    <a:gd name="connsiteX101" fmla="*/ 4532738 w 4589257"/>
                    <a:gd name="connsiteY101" fmla="*/ 53542 h 166579"/>
                    <a:gd name="connsiteX102" fmla="*/ 4589257 w 4589257"/>
                    <a:gd name="connsiteY102" fmla="*/ 110061 h 166579"/>
                    <a:gd name="connsiteX103" fmla="*/ 4589256 w 4589257"/>
                    <a:gd name="connsiteY103" fmla="*/ 166579 h 166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4589257" h="166579">
                      <a:moveTo>
                        <a:pt x="517590" y="166579"/>
                      </a:moveTo>
                      <a:lnTo>
                        <a:pt x="0" y="166579"/>
                      </a:lnTo>
                      <a:lnTo>
                        <a:pt x="0" y="110061"/>
                      </a:lnTo>
                      <a:cubicBezTo>
                        <a:pt x="0" y="78846"/>
                        <a:pt x="25305" y="53542"/>
                        <a:pt x="56519" y="53542"/>
                      </a:cubicBezTo>
                      <a:lnTo>
                        <a:pt x="160687" y="53542"/>
                      </a:lnTo>
                      <a:lnTo>
                        <a:pt x="161226" y="50870"/>
                      </a:lnTo>
                      <a:cubicBezTo>
                        <a:pt x="173870" y="20976"/>
                        <a:pt x="203471" y="0"/>
                        <a:pt x="237971" y="0"/>
                      </a:cubicBezTo>
                      <a:lnTo>
                        <a:pt x="279619" y="0"/>
                      </a:lnTo>
                      <a:cubicBezTo>
                        <a:pt x="314118" y="0"/>
                        <a:pt x="343719" y="20976"/>
                        <a:pt x="356364" y="50870"/>
                      </a:cubicBezTo>
                      <a:lnTo>
                        <a:pt x="356903" y="53542"/>
                      </a:lnTo>
                      <a:lnTo>
                        <a:pt x="461071" y="53542"/>
                      </a:lnTo>
                      <a:cubicBezTo>
                        <a:pt x="492286" y="53542"/>
                        <a:pt x="517590" y="78846"/>
                        <a:pt x="517590" y="110061"/>
                      </a:cubicBezTo>
                      <a:cubicBezTo>
                        <a:pt x="517590" y="128900"/>
                        <a:pt x="517590" y="147740"/>
                        <a:pt x="517590" y="166579"/>
                      </a:cubicBezTo>
                      <a:close/>
                      <a:moveTo>
                        <a:pt x="1095560" y="166579"/>
                      </a:moveTo>
                      <a:lnTo>
                        <a:pt x="577970" y="166579"/>
                      </a:lnTo>
                      <a:lnTo>
                        <a:pt x="577970" y="110061"/>
                      </a:lnTo>
                      <a:cubicBezTo>
                        <a:pt x="577970" y="78846"/>
                        <a:pt x="603275" y="53542"/>
                        <a:pt x="634489" y="53542"/>
                      </a:cubicBezTo>
                      <a:lnTo>
                        <a:pt x="738657" y="53542"/>
                      </a:lnTo>
                      <a:lnTo>
                        <a:pt x="739196" y="50870"/>
                      </a:lnTo>
                      <a:cubicBezTo>
                        <a:pt x="751840" y="20976"/>
                        <a:pt x="781441" y="0"/>
                        <a:pt x="815941" y="0"/>
                      </a:cubicBezTo>
                      <a:lnTo>
                        <a:pt x="857589" y="0"/>
                      </a:lnTo>
                      <a:cubicBezTo>
                        <a:pt x="892088" y="0"/>
                        <a:pt x="921689" y="20976"/>
                        <a:pt x="934334" y="50870"/>
                      </a:cubicBezTo>
                      <a:lnTo>
                        <a:pt x="934873" y="53542"/>
                      </a:lnTo>
                      <a:lnTo>
                        <a:pt x="1039041" y="53542"/>
                      </a:lnTo>
                      <a:cubicBezTo>
                        <a:pt x="1070256" y="53542"/>
                        <a:pt x="1095560" y="78846"/>
                        <a:pt x="1095560" y="110061"/>
                      </a:cubicBezTo>
                      <a:cubicBezTo>
                        <a:pt x="1095560" y="128900"/>
                        <a:pt x="1095560" y="147740"/>
                        <a:pt x="1095560" y="166579"/>
                      </a:cubicBezTo>
                      <a:close/>
                      <a:moveTo>
                        <a:pt x="1677842" y="166579"/>
                      </a:moveTo>
                      <a:lnTo>
                        <a:pt x="1160252" y="166579"/>
                      </a:lnTo>
                      <a:lnTo>
                        <a:pt x="1160252" y="110061"/>
                      </a:lnTo>
                      <a:cubicBezTo>
                        <a:pt x="1160252" y="78846"/>
                        <a:pt x="1185557" y="53542"/>
                        <a:pt x="1216771" y="53542"/>
                      </a:cubicBezTo>
                      <a:lnTo>
                        <a:pt x="1320939" y="53542"/>
                      </a:lnTo>
                      <a:lnTo>
                        <a:pt x="1321478" y="50870"/>
                      </a:lnTo>
                      <a:cubicBezTo>
                        <a:pt x="1334122" y="20976"/>
                        <a:pt x="1363723" y="0"/>
                        <a:pt x="1398223" y="0"/>
                      </a:cubicBezTo>
                      <a:lnTo>
                        <a:pt x="1439871" y="0"/>
                      </a:lnTo>
                      <a:cubicBezTo>
                        <a:pt x="1474370" y="0"/>
                        <a:pt x="1503971" y="20976"/>
                        <a:pt x="1516616" y="50870"/>
                      </a:cubicBezTo>
                      <a:lnTo>
                        <a:pt x="1517155" y="53542"/>
                      </a:lnTo>
                      <a:lnTo>
                        <a:pt x="1621323" y="53542"/>
                      </a:lnTo>
                      <a:cubicBezTo>
                        <a:pt x="1652538" y="53542"/>
                        <a:pt x="1677842" y="78846"/>
                        <a:pt x="1677842" y="110061"/>
                      </a:cubicBezTo>
                      <a:cubicBezTo>
                        <a:pt x="1677842" y="128900"/>
                        <a:pt x="1677842" y="147740"/>
                        <a:pt x="1677842" y="166579"/>
                      </a:cubicBezTo>
                      <a:close/>
                      <a:moveTo>
                        <a:pt x="2260125" y="166579"/>
                      </a:moveTo>
                      <a:lnTo>
                        <a:pt x="1742535" y="166579"/>
                      </a:lnTo>
                      <a:lnTo>
                        <a:pt x="1742535" y="110061"/>
                      </a:lnTo>
                      <a:cubicBezTo>
                        <a:pt x="1742535" y="78846"/>
                        <a:pt x="1767840" y="53542"/>
                        <a:pt x="1799054" y="53542"/>
                      </a:cubicBezTo>
                      <a:lnTo>
                        <a:pt x="1903222" y="53542"/>
                      </a:lnTo>
                      <a:lnTo>
                        <a:pt x="1903761" y="50870"/>
                      </a:lnTo>
                      <a:cubicBezTo>
                        <a:pt x="1916405" y="20976"/>
                        <a:pt x="1946006" y="0"/>
                        <a:pt x="1980506" y="0"/>
                      </a:cubicBezTo>
                      <a:lnTo>
                        <a:pt x="2022154" y="0"/>
                      </a:lnTo>
                      <a:cubicBezTo>
                        <a:pt x="2056653" y="0"/>
                        <a:pt x="2086254" y="20976"/>
                        <a:pt x="2098899" y="50870"/>
                      </a:cubicBezTo>
                      <a:lnTo>
                        <a:pt x="2099438" y="53542"/>
                      </a:lnTo>
                      <a:lnTo>
                        <a:pt x="2203606" y="53542"/>
                      </a:lnTo>
                      <a:cubicBezTo>
                        <a:pt x="2234821" y="53542"/>
                        <a:pt x="2260125" y="78846"/>
                        <a:pt x="2260125" y="110061"/>
                      </a:cubicBezTo>
                      <a:cubicBezTo>
                        <a:pt x="2260125" y="128900"/>
                        <a:pt x="2260125" y="147740"/>
                        <a:pt x="2260125" y="166579"/>
                      </a:cubicBezTo>
                      <a:close/>
                      <a:moveTo>
                        <a:pt x="2842408" y="166579"/>
                      </a:moveTo>
                      <a:lnTo>
                        <a:pt x="2324818" y="166579"/>
                      </a:lnTo>
                      <a:lnTo>
                        <a:pt x="2324818" y="110061"/>
                      </a:lnTo>
                      <a:cubicBezTo>
                        <a:pt x="2324818" y="78846"/>
                        <a:pt x="2350123" y="53542"/>
                        <a:pt x="2381337" y="53542"/>
                      </a:cubicBezTo>
                      <a:lnTo>
                        <a:pt x="2485505" y="53542"/>
                      </a:lnTo>
                      <a:lnTo>
                        <a:pt x="2486044" y="50870"/>
                      </a:lnTo>
                      <a:cubicBezTo>
                        <a:pt x="2498688" y="20976"/>
                        <a:pt x="2528289" y="0"/>
                        <a:pt x="2562789" y="0"/>
                      </a:cubicBezTo>
                      <a:lnTo>
                        <a:pt x="2604437" y="0"/>
                      </a:lnTo>
                      <a:cubicBezTo>
                        <a:pt x="2638936" y="0"/>
                        <a:pt x="2668537" y="20976"/>
                        <a:pt x="2681182" y="50870"/>
                      </a:cubicBezTo>
                      <a:lnTo>
                        <a:pt x="2681721" y="53542"/>
                      </a:lnTo>
                      <a:lnTo>
                        <a:pt x="2785889" y="53542"/>
                      </a:lnTo>
                      <a:cubicBezTo>
                        <a:pt x="2817104" y="53542"/>
                        <a:pt x="2842408" y="78846"/>
                        <a:pt x="2842408" y="110061"/>
                      </a:cubicBezTo>
                      <a:cubicBezTo>
                        <a:pt x="2842408" y="128900"/>
                        <a:pt x="2842408" y="147740"/>
                        <a:pt x="2842408" y="166579"/>
                      </a:cubicBezTo>
                      <a:close/>
                      <a:moveTo>
                        <a:pt x="3424690" y="166579"/>
                      </a:moveTo>
                      <a:lnTo>
                        <a:pt x="2907101" y="166579"/>
                      </a:lnTo>
                      <a:lnTo>
                        <a:pt x="2907101" y="110061"/>
                      </a:lnTo>
                      <a:cubicBezTo>
                        <a:pt x="2907101" y="78846"/>
                        <a:pt x="2932406" y="53542"/>
                        <a:pt x="2963620" y="53542"/>
                      </a:cubicBezTo>
                      <a:lnTo>
                        <a:pt x="3067788" y="53542"/>
                      </a:lnTo>
                      <a:lnTo>
                        <a:pt x="3068327" y="50870"/>
                      </a:lnTo>
                      <a:cubicBezTo>
                        <a:pt x="3080971" y="20976"/>
                        <a:pt x="3110572" y="0"/>
                        <a:pt x="3145072" y="0"/>
                      </a:cubicBezTo>
                      <a:lnTo>
                        <a:pt x="3186720" y="0"/>
                      </a:lnTo>
                      <a:cubicBezTo>
                        <a:pt x="3221219" y="0"/>
                        <a:pt x="3250820" y="20976"/>
                        <a:pt x="3263465" y="50870"/>
                      </a:cubicBezTo>
                      <a:lnTo>
                        <a:pt x="3264004" y="53542"/>
                      </a:lnTo>
                      <a:lnTo>
                        <a:pt x="3368172" y="53542"/>
                      </a:lnTo>
                      <a:cubicBezTo>
                        <a:pt x="3399387" y="53542"/>
                        <a:pt x="3424691" y="78846"/>
                        <a:pt x="3424691" y="110061"/>
                      </a:cubicBezTo>
                      <a:cubicBezTo>
                        <a:pt x="3424691" y="128900"/>
                        <a:pt x="3424690" y="147740"/>
                        <a:pt x="3424690" y="166579"/>
                      </a:cubicBezTo>
                      <a:close/>
                      <a:moveTo>
                        <a:pt x="4006973" y="166579"/>
                      </a:moveTo>
                      <a:lnTo>
                        <a:pt x="3489384" y="166579"/>
                      </a:lnTo>
                      <a:lnTo>
                        <a:pt x="3489384" y="110061"/>
                      </a:lnTo>
                      <a:cubicBezTo>
                        <a:pt x="3489384" y="78846"/>
                        <a:pt x="3514688" y="53542"/>
                        <a:pt x="3545903" y="53542"/>
                      </a:cubicBezTo>
                      <a:lnTo>
                        <a:pt x="3650071" y="53542"/>
                      </a:lnTo>
                      <a:lnTo>
                        <a:pt x="3650610" y="50870"/>
                      </a:lnTo>
                      <a:cubicBezTo>
                        <a:pt x="3663254" y="20976"/>
                        <a:pt x="3692855" y="0"/>
                        <a:pt x="3727355" y="0"/>
                      </a:cubicBezTo>
                      <a:lnTo>
                        <a:pt x="3769003" y="0"/>
                      </a:lnTo>
                      <a:cubicBezTo>
                        <a:pt x="3803502" y="0"/>
                        <a:pt x="3833103" y="20976"/>
                        <a:pt x="3845747" y="50870"/>
                      </a:cubicBezTo>
                      <a:lnTo>
                        <a:pt x="3846287" y="53542"/>
                      </a:lnTo>
                      <a:lnTo>
                        <a:pt x="3950455" y="53542"/>
                      </a:lnTo>
                      <a:cubicBezTo>
                        <a:pt x="3981670" y="53542"/>
                        <a:pt x="4006974" y="78846"/>
                        <a:pt x="4006974" y="110061"/>
                      </a:cubicBezTo>
                      <a:cubicBezTo>
                        <a:pt x="4006974" y="128900"/>
                        <a:pt x="4006973" y="147740"/>
                        <a:pt x="4006973" y="166579"/>
                      </a:cubicBezTo>
                      <a:close/>
                      <a:moveTo>
                        <a:pt x="4589256" y="166579"/>
                      </a:moveTo>
                      <a:lnTo>
                        <a:pt x="4071667" y="166579"/>
                      </a:lnTo>
                      <a:lnTo>
                        <a:pt x="4071667" y="110061"/>
                      </a:lnTo>
                      <a:cubicBezTo>
                        <a:pt x="4071667" y="78846"/>
                        <a:pt x="4096971" y="53542"/>
                        <a:pt x="4128186" y="53542"/>
                      </a:cubicBezTo>
                      <a:lnTo>
                        <a:pt x="4232354" y="53542"/>
                      </a:lnTo>
                      <a:lnTo>
                        <a:pt x="4232893" y="50870"/>
                      </a:lnTo>
                      <a:cubicBezTo>
                        <a:pt x="4245537" y="20976"/>
                        <a:pt x="4275138" y="0"/>
                        <a:pt x="4309638" y="0"/>
                      </a:cubicBezTo>
                      <a:lnTo>
                        <a:pt x="4351286" y="0"/>
                      </a:lnTo>
                      <a:cubicBezTo>
                        <a:pt x="4385785" y="0"/>
                        <a:pt x="4415386" y="20976"/>
                        <a:pt x="4428030" y="50870"/>
                      </a:cubicBezTo>
                      <a:lnTo>
                        <a:pt x="4428570" y="53542"/>
                      </a:lnTo>
                      <a:lnTo>
                        <a:pt x="4532738" y="53542"/>
                      </a:lnTo>
                      <a:cubicBezTo>
                        <a:pt x="4563953" y="53542"/>
                        <a:pt x="4589257" y="78846"/>
                        <a:pt x="4589257" y="110061"/>
                      </a:cubicBezTo>
                      <a:cubicBezTo>
                        <a:pt x="4589257" y="128900"/>
                        <a:pt x="4589256" y="147740"/>
                        <a:pt x="4589256" y="166579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Text" lastClr="000000"/>
                    </a:gs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94FFA076-F2B6-4D91-94D8-9FA50D187540}"/>
                  </a:ext>
                </a:extLst>
              </p:cNvPr>
              <p:cNvSpPr/>
              <p:nvPr/>
            </p:nvSpPr>
            <p:spPr>
              <a:xfrm>
                <a:off x="3358899" y="1288449"/>
                <a:ext cx="3194300" cy="196850"/>
              </a:xfrm>
              <a:custGeom>
                <a:avLst/>
                <a:gdLst>
                  <a:gd name="connsiteX0" fmla="*/ 1593439 w 3194300"/>
                  <a:gd name="connsiteY0" fmla="*/ 0 h 196850"/>
                  <a:gd name="connsiteX1" fmla="*/ 1679979 w 3194300"/>
                  <a:gd name="connsiteY1" fmla="*/ 57362 h 196850"/>
                  <a:gd name="connsiteX2" fmla="*/ 1681579 w 3194300"/>
                  <a:gd name="connsiteY2" fmla="*/ 65287 h 196850"/>
                  <a:gd name="connsiteX3" fmla="*/ 3194300 w 3194300"/>
                  <a:gd name="connsiteY3" fmla="*/ 65287 h 196850"/>
                  <a:gd name="connsiteX4" fmla="*/ 3175483 w 3194300"/>
                  <a:gd name="connsiteY4" fmla="*/ 121251 h 196850"/>
                  <a:gd name="connsiteX5" fmla="*/ 1687359 w 3194300"/>
                  <a:gd name="connsiteY5" fmla="*/ 121251 h 196850"/>
                  <a:gd name="connsiteX6" fmla="*/ 1687358 w 3194300"/>
                  <a:gd name="connsiteY6" fmla="*/ 196850 h 196850"/>
                  <a:gd name="connsiteX7" fmla="*/ 1499519 w 3194300"/>
                  <a:gd name="connsiteY7" fmla="*/ 196850 h 196850"/>
                  <a:gd name="connsiteX8" fmla="*/ 1499519 w 3194300"/>
                  <a:gd name="connsiteY8" fmla="*/ 121251 h 196850"/>
                  <a:gd name="connsiteX9" fmla="*/ 18817 w 3194300"/>
                  <a:gd name="connsiteY9" fmla="*/ 121251 h 196850"/>
                  <a:gd name="connsiteX10" fmla="*/ 0 w 3194300"/>
                  <a:gd name="connsiteY10" fmla="*/ 65287 h 196850"/>
                  <a:gd name="connsiteX11" fmla="*/ 1505300 w 3194300"/>
                  <a:gd name="connsiteY11" fmla="*/ 65287 h 196850"/>
                  <a:gd name="connsiteX12" fmla="*/ 1506900 w 3194300"/>
                  <a:gd name="connsiteY12" fmla="*/ 57362 h 196850"/>
                  <a:gd name="connsiteX13" fmla="*/ 1593439 w 3194300"/>
                  <a:gd name="connsiteY13" fmla="*/ 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94300" h="196850">
                    <a:moveTo>
                      <a:pt x="1593439" y="0"/>
                    </a:moveTo>
                    <a:cubicBezTo>
                      <a:pt x="1632343" y="0"/>
                      <a:pt x="1665721" y="23653"/>
                      <a:pt x="1679979" y="57362"/>
                    </a:cubicBezTo>
                    <a:lnTo>
                      <a:pt x="1681579" y="65287"/>
                    </a:lnTo>
                    <a:lnTo>
                      <a:pt x="3194300" y="65287"/>
                    </a:lnTo>
                    <a:lnTo>
                      <a:pt x="3175483" y="121251"/>
                    </a:lnTo>
                    <a:lnTo>
                      <a:pt x="1687359" y="121251"/>
                    </a:lnTo>
                    <a:lnTo>
                      <a:pt x="1687358" y="196850"/>
                    </a:lnTo>
                    <a:lnTo>
                      <a:pt x="1499519" y="196850"/>
                    </a:lnTo>
                    <a:lnTo>
                      <a:pt x="1499519" y="121251"/>
                    </a:lnTo>
                    <a:lnTo>
                      <a:pt x="18817" y="121251"/>
                    </a:lnTo>
                    <a:lnTo>
                      <a:pt x="0" y="65287"/>
                    </a:lnTo>
                    <a:lnTo>
                      <a:pt x="1505300" y="65287"/>
                    </a:lnTo>
                    <a:lnTo>
                      <a:pt x="1506900" y="57362"/>
                    </a:lnTo>
                    <a:cubicBezTo>
                      <a:pt x="1521158" y="23653"/>
                      <a:pt x="1554536" y="0"/>
                      <a:pt x="1593439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8" name="四角形: 上の 2 つの角を丸める 1337">
                <a:extLst>
                  <a:ext uri="{FF2B5EF4-FFF2-40B4-BE49-F238E27FC236}">
                    <a16:creationId xmlns:a16="http://schemas.microsoft.com/office/drawing/2014/main" id="{137F5D21-A0B3-471D-960D-CEC4556D140A}"/>
                  </a:ext>
                </a:extLst>
              </p:cNvPr>
              <p:cNvSpPr/>
              <p:nvPr/>
            </p:nvSpPr>
            <p:spPr>
              <a:xfrm>
                <a:off x="3033373" y="1495425"/>
                <a:ext cx="186494" cy="4143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9" name="四角形: 上の 2 つの角を丸める 1338">
                <a:extLst>
                  <a:ext uri="{FF2B5EF4-FFF2-40B4-BE49-F238E27FC236}">
                    <a16:creationId xmlns:a16="http://schemas.microsoft.com/office/drawing/2014/main" id="{D651F83E-DF06-4DB1-9D6D-0EF307ED05C6}"/>
                  </a:ext>
                </a:extLst>
              </p:cNvPr>
              <p:cNvSpPr/>
              <p:nvPr/>
            </p:nvSpPr>
            <p:spPr>
              <a:xfrm>
                <a:off x="6690973" y="1495425"/>
                <a:ext cx="186494" cy="4143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0" name="四角形: 上の 2 つの角を丸める 1339">
                <a:extLst>
                  <a:ext uri="{FF2B5EF4-FFF2-40B4-BE49-F238E27FC236}">
                    <a16:creationId xmlns:a16="http://schemas.microsoft.com/office/drawing/2014/main" id="{C4CB3EC0-117A-4BB7-A9EA-64EEA03CAAD9}"/>
                  </a:ext>
                </a:extLst>
              </p:cNvPr>
              <p:cNvSpPr/>
              <p:nvPr/>
            </p:nvSpPr>
            <p:spPr>
              <a:xfrm>
                <a:off x="2985748" y="1473200"/>
                <a:ext cx="186494" cy="406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1" name="四角形: 上の 2 つの角を丸める 1340">
                <a:extLst>
                  <a:ext uri="{FF2B5EF4-FFF2-40B4-BE49-F238E27FC236}">
                    <a16:creationId xmlns:a16="http://schemas.microsoft.com/office/drawing/2014/main" id="{943299CD-276B-4BC3-B755-880015775C11}"/>
                  </a:ext>
                </a:extLst>
              </p:cNvPr>
              <p:cNvSpPr/>
              <p:nvPr/>
            </p:nvSpPr>
            <p:spPr>
              <a:xfrm>
                <a:off x="6738598" y="1473200"/>
                <a:ext cx="186494" cy="406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2" name="四角形: 上の 2 つの角を丸める 1341">
                <a:extLst>
                  <a:ext uri="{FF2B5EF4-FFF2-40B4-BE49-F238E27FC236}">
                    <a16:creationId xmlns:a16="http://schemas.microsoft.com/office/drawing/2014/main" id="{1875974C-0521-4C71-9A02-B4CD0A4D518B}"/>
                  </a:ext>
                </a:extLst>
              </p:cNvPr>
              <p:cNvSpPr/>
              <p:nvPr/>
            </p:nvSpPr>
            <p:spPr>
              <a:xfrm>
                <a:off x="2985748" y="1760226"/>
                <a:ext cx="186494" cy="151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3" name="四角形: 上の 2 つの角を丸める 1342">
                <a:extLst>
                  <a:ext uri="{FF2B5EF4-FFF2-40B4-BE49-F238E27FC236}">
                    <a16:creationId xmlns:a16="http://schemas.microsoft.com/office/drawing/2014/main" id="{577169D6-3CF9-4269-9D18-040B68054A88}"/>
                  </a:ext>
                </a:extLst>
              </p:cNvPr>
              <p:cNvSpPr/>
              <p:nvPr/>
            </p:nvSpPr>
            <p:spPr>
              <a:xfrm>
                <a:off x="6738598" y="1760226"/>
                <a:ext cx="186494" cy="151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FF4EE324-AB39-45FA-B0EB-DF1052704168}"/>
                  </a:ext>
                </a:extLst>
              </p:cNvPr>
              <p:cNvSpPr/>
              <p:nvPr/>
            </p:nvSpPr>
            <p:spPr>
              <a:xfrm rot="5400000">
                <a:off x="4868248" y="1304608"/>
                <a:ext cx="179719" cy="434474"/>
              </a:xfrm>
              <a:custGeom>
                <a:avLst/>
                <a:gdLst>
                  <a:gd name="connsiteX0" fmla="*/ 0 w 179719"/>
                  <a:gd name="connsiteY0" fmla="*/ 217247 h 434474"/>
                  <a:gd name="connsiteX1" fmla="*/ 16428 w 179719"/>
                  <a:gd name="connsiteY1" fmla="*/ 95552 h 434474"/>
                  <a:gd name="connsiteX2" fmla="*/ 59504 w 179719"/>
                  <a:gd name="connsiteY2" fmla="*/ 0 h 434474"/>
                  <a:gd name="connsiteX3" fmla="*/ 179719 w 179719"/>
                  <a:gd name="connsiteY3" fmla="*/ 40284 h 434474"/>
                  <a:gd name="connsiteX4" fmla="*/ 175827 w 179719"/>
                  <a:gd name="connsiteY4" fmla="*/ 58294 h 434474"/>
                  <a:gd name="connsiteX5" fmla="*/ 175827 w 179719"/>
                  <a:gd name="connsiteY5" fmla="*/ 376201 h 434474"/>
                  <a:gd name="connsiteX6" fmla="*/ 179714 w 179719"/>
                  <a:gd name="connsiteY6" fmla="*/ 394188 h 434474"/>
                  <a:gd name="connsiteX7" fmla="*/ 59495 w 179719"/>
                  <a:gd name="connsiteY7" fmla="*/ 434474 h 434474"/>
                  <a:gd name="connsiteX8" fmla="*/ 16428 w 179719"/>
                  <a:gd name="connsiteY8" fmla="*/ 338942 h 434474"/>
                  <a:gd name="connsiteX9" fmla="*/ 0 w 179719"/>
                  <a:gd name="connsiteY9" fmla="*/ 217247 h 4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719" h="434474">
                    <a:moveTo>
                      <a:pt x="0" y="217247"/>
                    </a:moveTo>
                    <a:cubicBezTo>
                      <a:pt x="0" y="174080"/>
                      <a:pt x="5850" y="132957"/>
                      <a:pt x="16428" y="95552"/>
                    </a:cubicBezTo>
                    <a:lnTo>
                      <a:pt x="59504" y="0"/>
                    </a:lnTo>
                    <a:lnTo>
                      <a:pt x="179719" y="40284"/>
                    </a:lnTo>
                    <a:lnTo>
                      <a:pt x="175827" y="58294"/>
                    </a:lnTo>
                    <a:cubicBezTo>
                      <a:pt x="161062" y="163094"/>
                      <a:pt x="161062" y="271402"/>
                      <a:pt x="175827" y="376201"/>
                    </a:cubicBezTo>
                    <a:lnTo>
                      <a:pt x="179714" y="394188"/>
                    </a:lnTo>
                    <a:lnTo>
                      <a:pt x="59495" y="434474"/>
                    </a:lnTo>
                    <a:lnTo>
                      <a:pt x="16428" y="338942"/>
                    </a:lnTo>
                    <a:cubicBezTo>
                      <a:pt x="5850" y="301538"/>
                      <a:pt x="0" y="260414"/>
                      <a:pt x="0" y="217247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>
                      <a:lumMod val="50000"/>
                    </a:srgbClr>
                  </a:gs>
                  <a:gs pos="0">
                    <a:srgbClr val="FFC000">
                      <a:lumMod val="75000"/>
                    </a:srgbClr>
                  </a:gs>
                  <a:gs pos="50000">
                    <a:srgbClr val="FFFF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A0BB726A-98A1-480A-A9A4-4A6E50EFE190}"/>
                  </a:ext>
                </a:extLst>
              </p:cNvPr>
              <p:cNvSpPr/>
              <p:nvPr/>
            </p:nvSpPr>
            <p:spPr>
              <a:xfrm rot="10800000">
                <a:off x="2977425" y="2449007"/>
                <a:ext cx="3957250" cy="165718"/>
              </a:xfrm>
              <a:custGeom>
                <a:avLst/>
                <a:gdLst>
                  <a:gd name="connsiteX0" fmla="*/ 517590 w 4589257"/>
                  <a:gd name="connsiteY0" fmla="*/ 166579 h 166579"/>
                  <a:gd name="connsiteX1" fmla="*/ 0 w 4589257"/>
                  <a:gd name="connsiteY1" fmla="*/ 166579 h 166579"/>
                  <a:gd name="connsiteX2" fmla="*/ 0 w 4589257"/>
                  <a:gd name="connsiteY2" fmla="*/ 110061 h 166579"/>
                  <a:gd name="connsiteX3" fmla="*/ 56519 w 4589257"/>
                  <a:gd name="connsiteY3" fmla="*/ 53542 h 166579"/>
                  <a:gd name="connsiteX4" fmla="*/ 160687 w 4589257"/>
                  <a:gd name="connsiteY4" fmla="*/ 53542 h 166579"/>
                  <a:gd name="connsiteX5" fmla="*/ 161226 w 4589257"/>
                  <a:gd name="connsiteY5" fmla="*/ 50870 h 166579"/>
                  <a:gd name="connsiteX6" fmla="*/ 237971 w 4589257"/>
                  <a:gd name="connsiteY6" fmla="*/ 0 h 166579"/>
                  <a:gd name="connsiteX7" fmla="*/ 279619 w 4589257"/>
                  <a:gd name="connsiteY7" fmla="*/ 0 h 166579"/>
                  <a:gd name="connsiteX8" fmla="*/ 356364 w 4589257"/>
                  <a:gd name="connsiteY8" fmla="*/ 50870 h 166579"/>
                  <a:gd name="connsiteX9" fmla="*/ 356903 w 4589257"/>
                  <a:gd name="connsiteY9" fmla="*/ 53542 h 166579"/>
                  <a:gd name="connsiteX10" fmla="*/ 461071 w 4589257"/>
                  <a:gd name="connsiteY10" fmla="*/ 53542 h 166579"/>
                  <a:gd name="connsiteX11" fmla="*/ 517590 w 4589257"/>
                  <a:gd name="connsiteY11" fmla="*/ 110061 h 166579"/>
                  <a:gd name="connsiteX12" fmla="*/ 517590 w 4589257"/>
                  <a:gd name="connsiteY12" fmla="*/ 166579 h 166579"/>
                  <a:gd name="connsiteX13" fmla="*/ 1095560 w 4589257"/>
                  <a:gd name="connsiteY13" fmla="*/ 166579 h 166579"/>
                  <a:gd name="connsiteX14" fmla="*/ 577970 w 4589257"/>
                  <a:gd name="connsiteY14" fmla="*/ 166579 h 166579"/>
                  <a:gd name="connsiteX15" fmla="*/ 577970 w 4589257"/>
                  <a:gd name="connsiteY15" fmla="*/ 110061 h 166579"/>
                  <a:gd name="connsiteX16" fmla="*/ 634489 w 4589257"/>
                  <a:gd name="connsiteY16" fmla="*/ 53542 h 166579"/>
                  <a:gd name="connsiteX17" fmla="*/ 738657 w 4589257"/>
                  <a:gd name="connsiteY17" fmla="*/ 53542 h 166579"/>
                  <a:gd name="connsiteX18" fmla="*/ 739196 w 4589257"/>
                  <a:gd name="connsiteY18" fmla="*/ 50870 h 166579"/>
                  <a:gd name="connsiteX19" fmla="*/ 815941 w 4589257"/>
                  <a:gd name="connsiteY19" fmla="*/ 0 h 166579"/>
                  <a:gd name="connsiteX20" fmla="*/ 857589 w 4589257"/>
                  <a:gd name="connsiteY20" fmla="*/ 0 h 166579"/>
                  <a:gd name="connsiteX21" fmla="*/ 934334 w 4589257"/>
                  <a:gd name="connsiteY21" fmla="*/ 50870 h 166579"/>
                  <a:gd name="connsiteX22" fmla="*/ 934873 w 4589257"/>
                  <a:gd name="connsiteY22" fmla="*/ 53542 h 166579"/>
                  <a:gd name="connsiteX23" fmla="*/ 1039041 w 4589257"/>
                  <a:gd name="connsiteY23" fmla="*/ 53542 h 166579"/>
                  <a:gd name="connsiteX24" fmla="*/ 1095560 w 4589257"/>
                  <a:gd name="connsiteY24" fmla="*/ 110061 h 166579"/>
                  <a:gd name="connsiteX25" fmla="*/ 1095560 w 4589257"/>
                  <a:gd name="connsiteY25" fmla="*/ 166579 h 166579"/>
                  <a:gd name="connsiteX26" fmla="*/ 1677842 w 4589257"/>
                  <a:gd name="connsiteY26" fmla="*/ 166579 h 166579"/>
                  <a:gd name="connsiteX27" fmla="*/ 1160252 w 4589257"/>
                  <a:gd name="connsiteY27" fmla="*/ 166579 h 166579"/>
                  <a:gd name="connsiteX28" fmla="*/ 1160252 w 4589257"/>
                  <a:gd name="connsiteY28" fmla="*/ 110061 h 166579"/>
                  <a:gd name="connsiteX29" fmla="*/ 1216771 w 4589257"/>
                  <a:gd name="connsiteY29" fmla="*/ 53542 h 166579"/>
                  <a:gd name="connsiteX30" fmla="*/ 1320939 w 4589257"/>
                  <a:gd name="connsiteY30" fmla="*/ 53542 h 166579"/>
                  <a:gd name="connsiteX31" fmla="*/ 1321478 w 4589257"/>
                  <a:gd name="connsiteY31" fmla="*/ 50870 h 166579"/>
                  <a:gd name="connsiteX32" fmla="*/ 1398223 w 4589257"/>
                  <a:gd name="connsiteY32" fmla="*/ 0 h 166579"/>
                  <a:gd name="connsiteX33" fmla="*/ 1439871 w 4589257"/>
                  <a:gd name="connsiteY33" fmla="*/ 0 h 166579"/>
                  <a:gd name="connsiteX34" fmla="*/ 1516616 w 4589257"/>
                  <a:gd name="connsiteY34" fmla="*/ 50870 h 166579"/>
                  <a:gd name="connsiteX35" fmla="*/ 1517155 w 4589257"/>
                  <a:gd name="connsiteY35" fmla="*/ 53542 h 166579"/>
                  <a:gd name="connsiteX36" fmla="*/ 1621323 w 4589257"/>
                  <a:gd name="connsiteY36" fmla="*/ 53542 h 166579"/>
                  <a:gd name="connsiteX37" fmla="*/ 1677842 w 4589257"/>
                  <a:gd name="connsiteY37" fmla="*/ 110061 h 166579"/>
                  <a:gd name="connsiteX38" fmla="*/ 1677842 w 4589257"/>
                  <a:gd name="connsiteY38" fmla="*/ 166579 h 166579"/>
                  <a:gd name="connsiteX39" fmla="*/ 2260125 w 4589257"/>
                  <a:gd name="connsiteY39" fmla="*/ 166579 h 166579"/>
                  <a:gd name="connsiteX40" fmla="*/ 1742535 w 4589257"/>
                  <a:gd name="connsiteY40" fmla="*/ 166579 h 166579"/>
                  <a:gd name="connsiteX41" fmla="*/ 1742535 w 4589257"/>
                  <a:gd name="connsiteY41" fmla="*/ 110061 h 166579"/>
                  <a:gd name="connsiteX42" fmla="*/ 1799054 w 4589257"/>
                  <a:gd name="connsiteY42" fmla="*/ 53542 h 166579"/>
                  <a:gd name="connsiteX43" fmla="*/ 1903222 w 4589257"/>
                  <a:gd name="connsiteY43" fmla="*/ 53542 h 166579"/>
                  <a:gd name="connsiteX44" fmla="*/ 1903761 w 4589257"/>
                  <a:gd name="connsiteY44" fmla="*/ 50870 h 166579"/>
                  <a:gd name="connsiteX45" fmla="*/ 1980506 w 4589257"/>
                  <a:gd name="connsiteY45" fmla="*/ 0 h 166579"/>
                  <a:gd name="connsiteX46" fmla="*/ 2022154 w 4589257"/>
                  <a:gd name="connsiteY46" fmla="*/ 0 h 166579"/>
                  <a:gd name="connsiteX47" fmla="*/ 2098899 w 4589257"/>
                  <a:gd name="connsiteY47" fmla="*/ 50870 h 166579"/>
                  <a:gd name="connsiteX48" fmla="*/ 2099438 w 4589257"/>
                  <a:gd name="connsiteY48" fmla="*/ 53542 h 166579"/>
                  <a:gd name="connsiteX49" fmla="*/ 2203606 w 4589257"/>
                  <a:gd name="connsiteY49" fmla="*/ 53542 h 166579"/>
                  <a:gd name="connsiteX50" fmla="*/ 2260125 w 4589257"/>
                  <a:gd name="connsiteY50" fmla="*/ 110061 h 166579"/>
                  <a:gd name="connsiteX51" fmla="*/ 2260125 w 4589257"/>
                  <a:gd name="connsiteY51" fmla="*/ 166579 h 166579"/>
                  <a:gd name="connsiteX52" fmla="*/ 2842408 w 4589257"/>
                  <a:gd name="connsiteY52" fmla="*/ 166579 h 166579"/>
                  <a:gd name="connsiteX53" fmla="*/ 2324818 w 4589257"/>
                  <a:gd name="connsiteY53" fmla="*/ 166579 h 166579"/>
                  <a:gd name="connsiteX54" fmla="*/ 2324818 w 4589257"/>
                  <a:gd name="connsiteY54" fmla="*/ 110061 h 166579"/>
                  <a:gd name="connsiteX55" fmla="*/ 2381337 w 4589257"/>
                  <a:gd name="connsiteY55" fmla="*/ 53542 h 166579"/>
                  <a:gd name="connsiteX56" fmla="*/ 2485505 w 4589257"/>
                  <a:gd name="connsiteY56" fmla="*/ 53542 h 166579"/>
                  <a:gd name="connsiteX57" fmla="*/ 2486044 w 4589257"/>
                  <a:gd name="connsiteY57" fmla="*/ 50870 h 166579"/>
                  <a:gd name="connsiteX58" fmla="*/ 2562789 w 4589257"/>
                  <a:gd name="connsiteY58" fmla="*/ 0 h 166579"/>
                  <a:gd name="connsiteX59" fmla="*/ 2604437 w 4589257"/>
                  <a:gd name="connsiteY59" fmla="*/ 0 h 166579"/>
                  <a:gd name="connsiteX60" fmla="*/ 2681182 w 4589257"/>
                  <a:gd name="connsiteY60" fmla="*/ 50870 h 166579"/>
                  <a:gd name="connsiteX61" fmla="*/ 2681721 w 4589257"/>
                  <a:gd name="connsiteY61" fmla="*/ 53542 h 166579"/>
                  <a:gd name="connsiteX62" fmla="*/ 2785889 w 4589257"/>
                  <a:gd name="connsiteY62" fmla="*/ 53542 h 166579"/>
                  <a:gd name="connsiteX63" fmla="*/ 2842408 w 4589257"/>
                  <a:gd name="connsiteY63" fmla="*/ 110061 h 166579"/>
                  <a:gd name="connsiteX64" fmla="*/ 2842408 w 4589257"/>
                  <a:gd name="connsiteY64" fmla="*/ 166579 h 166579"/>
                  <a:gd name="connsiteX65" fmla="*/ 3424690 w 4589257"/>
                  <a:gd name="connsiteY65" fmla="*/ 166579 h 166579"/>
                  <a:gd name="connsiteX66" fmla="*/ 2907101 w 4589257"/>
                  <a:gd name="connsiteY66" fmla="*/ 166579 h 166579"/>
                  <a:gd name="connsiteX67" fmla="*/ 2907101 w 4589257"/>
                  <a:gd name="connsiteY67" fmla="*/ 110061 h 166579"/>
                  <a:gd name="connsiteX68" fmla="*/ 2963620 w 4589257"/>
                  <a:gd name="connsiteY68" fmla="*/ 53542 h 166579"/>
                  <a:gd name="connsiteX69" fmla="*/ 3067788 w 4589257"/>
                  <a:gd name="connsiteY69" fmla="*/ 53542 h 166579"/>
                  <a:gd name="connsiteX70" fmla="*/ 3068327 w 4589257"/>
                  <a:gd name="connsiteY70" fmla="*/ 50870 h 166579"/>
                  <a:gd name="connsiteX71" fmla="*/ 3145072 w 4589257"/>
                  <a:gd name="connsiteY71" fmla="*/ 0 h 166579"/>
                  <a:gd name="connsiteX72" fmla="*/ 3186720 w 4589257"/>
                  <a:gd name="connsiteY72" fmla="*/ 0 h 166579"/>
                  <a:gd name="connsiteX73" fmla="*/ 3263465 w 4589257"/>
                  <a:gd name="connsiteY73" fmla="*/ 50870 h 166579"/>
                  <a:gd name="connsiteX74" fmla="*/ 3264004 w 4589257"/>
                  <a:gd name="connsiteY74" fmla="*/ 53542 h 166579"/>
                  <a:gd name="connsiteX75" fmla="*/ 3368172 w 4589257"/>
                  <a:gd name="connsiteY75" fmla="*/ 53542 h 166579"/>
                  <a:gd name="connsiteX76" fmla="*/ 3424691 w 4589257"/>
                  <a:gd name="connsiteY76" fmla="*/ 110061 h 166579"/>
                  <a:gd name="connsiteX77" fmla="*/ 3424690 w 4589257"/>
                  <a:gd name="connsiteY77" fmla="*/ 166579 h 166579"/>
                  <a:gd name="connsiteX78" fmla="*/ 4006973 w 4589257"/>
                  <a:gd name="connsiteY78" fmla="*/ 166579 h 166579"/>
                  <a:gd name="connsiteX79" fmla="*/ 3489384 w 4589257"/>
                  <a:gd name="connsiteY79" fmla="*/ 166579 h 166579"/>
                  <a:gd name="connsiteX80" fmla="*/ 3489384 w 4589257"/>
                  <a:gd name="connsiteY80" fmla="*/ 110061 h 166579"/>
                  <a:gd name="connsiteX81" fmla="*/ 3545903 w 4589257"/>
                  <a:gd name="connsiteY81" fmla="*/ 53542 h 166579"/>
                  <a:gd name="connsiteX82" fmla="*/ 3650071 w 4589257"/>
                  <a:gd name="connsiteY82" fmla="*/ 53542 h 166579"/>
                  <a:gd name="connsiteX83" fmla="*/ 3650610 w 4589257"/>
                  <a:gd name="connsiteY83" fmla="*/ 50870 h 166579"/>
                  <a:gd name="connsiteX84" fmla="*/ 3727355 w 4589257"/>
                  <a:gd name="connsiteY84" fmla="*/ 0 h 166579"/>
                  <a:gd name="connsiteX85" fmla="*/ 3769003 w 4589257"/>
                  <a:gd name="connsiteY85" fmla="*/ 0 h 166579"/>
                  <a:gd name="connsiteX86" fmla="*/ 3845747 w 4589257"/>
                  <a:gd name="connsiteY86" fmla="*/ 50870 h 166579"/>
                  <a:gd name="connsiteX87" fmla="*/ 3846287 w 4589257"/>
                  <a:gd name="connsiteY87" fmla="*/ 53542 h 166579"/>
                  <a:gd name="connsiteX88" fmla="*/ 3950455 w 4589257"/>
                  <a:gd name="connsiteY88" fmla="*/ 53542 h 166579"/>
                  <a:gd name="connsiteX89" fmla="*/ 4006974 w 4589257"/>
                  <a:gd name="connsiteY89" fmla="*/ 110061 h 166579"/>
                  <a:gd name="connsiteX90" fmla="*/ 4006973 w 4589257"/>
                  <a:gd name="connsiteY90" fmla="*/ 166579 h 166579"/>
                  <a:gd name="connsiteX91" fmla="*/ 4589256 w 4589257"/>
                  <a:gd name="connsiteY91" fmla="*/ 166579 h 166579"/>
                  <a:gd name="connsiteX92" fmla="*/ 4071667 w 4589257"/>
                  <a:gd name="connsiteY92" fmla="*/ 166579 h 166579"/>
                  <a:gd name="connsiteX93" fmla="*/ 4071667 w 4589257"/>
                  <a:gd name="connsiteY93" fmla="*/ 110061 h 166579"/>
                  <a:gd name="connsiteX94" fmla="*/ 4128186 w 4589257"/>
                  <a:gd name="connsiteY94" fmla="*/ 53542 h 166579"/>
                  <a:gd name="connsiteX95" fmla="*/ 4232354 w 4589257"/>
                  <a:gd name="connsiteY95" fmla="*/ 53542 h 166579"/>
                  <a:gd name="connsiteX96" fmla="*/ 4232893 w 4589257"/>
                  <a:gd name="connsiteY96" fmla="*/ 50870 h 166579"/>
                  <a:gd name="connsiteX97" fmla="*/ 4309638 w 4589257"/>
                  <a:gd name="connsiteY97" fmla="*/ 0 h 166579"/>
                  <a:gd name="connsiteX98" fmla="*/ 4351286 w 4589257"/>
                  <a:gd name="connsiteY98" fmla="*/ 0 h 166579"/>
                  <a:gd name="connsiteX99" fmla="*/ 4428030 w 4589257"/>
                  <a:gd name="connsiteY99" fmla="*/ 50870 h 166579"/>
                  <a:gd name="connsiteX100" fmla="*/ 4428570 w 4589257"/>
                  <a:gd name="connsiteY100" fmla="*/ 53542 h 166579"/>
                  <a:gd name="connsiteX101" fmla="*/ 4532738 w 4589257"/>
                  <a:gd name="connsiteY101" fmla="*/ 53542 h 166579"/>
                  <a:gd name="connsiteX102" fmla="*/ 4589257 w 4589257"/>
                  <a:gd name="connsiteY102" fmla="*/ 110061 h 166579"/>
                  <a:gd name="connsiteX103" fmla="*/ 4589256 w 4589257"/>
                  <a:gd name="connsiteY103" fmla="*/ 166579 h 16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589257" h="166579">
                    <a:moveTo>
                      <a:pt x="517590" y="166579"/>
                    </a:moveTo>
                    <a:lnTo>
                      <a:pt x="0" y="166579"/>
                    </a:lnTo>
                    <a:lnTo>
                      <a:pt x="0" y="110061"/>
                    </a:lnTo>
                    <a:cubicBezTo>
                      <a:pt x="0" y="78846"/>
                      <a:pt x="25305" y="53542"/>
                      <a:pt x="56519" y="53542"/>
                    </a:cubicBezTo>
                    <a:lnTo>
                      <a:pt x="160687" y="53542"/>
                    </a:lnTo>
                    <a:lnTo>
                      <a:pt x="161226" y="50870"/>
                    </a:lnTo>
                    <a:cubicBezTo>
                      <a:pt x="173870" y="20976"/>
                      <a:pt x="203471" y="0"/>
                      <a:pt x="237971" y="0"/>
                    </a:cubicBezTo>
                    <a:lnTo>
                      <a:pt x="279619" y="0"/>
                    </a:lnTo>
                    <a:cubicBezTo>
                      <a:pt x="314118" y="0"/>
                      <a:pt x="343719" y="20976"/>
                      <a:pt x="356364" y="50870"/>
                    </a:cubicBezTo>
                    <a:lnTo>
                      <a:pt x="356903" y="53542"/>
                    </a:lnTo>
                    <a:lnTo>
                      <a:pt x="461071" y="53542"/>
                    </a:lnTo>
                    <a:cubicBezTo>
                      <a:pt x="492286" y="53542"/>
                      <a:pt x="517590" y="78846"/>
                      <a:pt x="517590" y="110061"/>
                    </a:cubicBezTo>
                    <a:cubicBezTo>
                      <a:pt x="517590" y="128900"/>
                      <a:pt x="517590" y="147740"/>
                      <a:pt x="517590" y="166579"/>
                    </a:cubicBezTo>
                    <a:close/>
                    <a:moveTo>
                      <a:pt x="1095560" y="166579"/>
                    </a:moveTo>
                    <a:lnTo>
                      <a:pt x="577970" y="166579"/>
                    </a:lnTo>
                    <a:lnTo>
                      <a:pt x="577970" y="110061"/>
                    </a:lnTo>
                    <a:cubicBezTo>
                      <a:pt x="577970" y="78846"/>
                      <a:pt x="603275" y="53542"/>
                      <a:pt x="634489" y="53542"/>
                    </a:cubicBezTo>
                    <a:lnTo>
                      <a:pt x="738657" y="53542"/>
                    </a:lnTo>
                    <a:lnTo>
                      <a:pt x="739196" y="50870"/>
                    </a:lnTo>
                    <a:cubicBezTo>
                      <a:pt x="751840" y="20976"/>
                      <a:pt x="781441" y="0"/>
                      <a:pt x="815941" y="0"/>
                    </a:cubicBezTo>
                    <a:lnTo>
                      <a:pt x="857589" y="0"/>
                    </a:lnTo>
                    <a:cubicBezTo>
                      <a:pt x="892088" y="0"/>
                      <a:pt x="921689" y="20976"/>
                      <a:pt x="934334" y="50870"/>
                    </a:cubicBezTo>
                    <a:lnTo>
                      <a:pt x="934873" y="53542"/>
                    </a:lnTo>
                    <a:lnTo>
                      <a:pt x="1039041" y="53542"/>
                    </a:lnTo>
                    <a:cubicBezTo>
                      <a:pt x="1070256" y="53542"/>
                      <a:pt x="1095560" y="78846"/>
                      <a:pt x="1095560" y="110061"/>
                    </a:cubicBezTo>
                    <a:cubicBezTo>
                      <a:pt x="1095560" y="128900"/>
                      <a:pt x="1095560" y="147740"/>
                      <a:pt x="1095560" y="166579"/>
                    </a:cubicBezTo>
                    <a:close/>
                    <a:moveTo>
                      <a:pt x="1677842" y="166579"/>
                    </a:moveTo>
                    <a:lnTo>
                      <a:pt x="1160252" y="166579"/>
                    </a:lnTo>
                    <a:lnTo>
                      <a:pt x="1160252" y="110061"/>
                    </a:lnTo>
                    <a:cubicBezTo>
                      <a:pt x="1160252" y="78846"/>
                      <a:pt x="1185557" y="53542"/>
                      <a:pt x="1216771" y="53542"/>
                    </a:cubicBezTo>
                    <a:lnTo>
                      <a:pt x="1320939" y="53542"/>
                    </a:lnTo>
                    <a:lnTo>
                      <a:pt x="1321478" y="50870"/>
                    </a:lnTo>
                    <a:cubicBezTo>
                      <a:pt x="1334122" y="20976"/>
                      <a:pt x="1363723" y="0"/>
                      <a:pt x="1398223" y="0"/>
                    </a:cubicBezTo>
                    <a:lnTo>
                      <a:pt x="1439871" y="0"/>
                    </a:lnTo>
                    <a:cubicBezTo>
                      <a:pt x="1474370" y="0"/>
                      <a:pt x="1503971" y="20976"/>
                      <a:pt x="1516616" y="50870"/>
                    </a:cubicBezTo>
                    <a:lnTo>
                      <a:pt x="1517155" y="53542"/>
                    </a:lnTo>
                    <a:lnTo>
                      <a:pt x="1621323" y="53542"/>
                    </a:lnTo>
                    <a:cubicBezTo>
                      <a:pt x="1652538" y="53542"/>
                      <a:pt x="1677842" y="78846"/>
                      <a:pt x="1677842" y="110061"/>
                    </a:cubicBezTo>
                    <a:cubicBezTo>
                      <a:pt x="1677842" y="128900"/>
                      <a:pt x="1677842" y="147740"/>
                      <a:pt x="1677842" y="166579"/>
                    </a:cubicBezTo>
                    <a:close/>
                    <a:moveTo>
                      <a:pt x="2260125" y="166579"/>
                    </a:moveTo>
                    <a:lnTo>
                      <a:pt x="1742535" y="166579"/>
                    </a:lnTo>
                    <a:lnTo>
                      <a:pt x="1742535" y="110061"/>
                    </a:lnTo>
                    <a:cubicBezTo>
                      <a:pt x="1742535" y="78846"/>
                      <a:pt x="1767840" y="53542"/>
                      <a:pt x="1799054" y="53542"/>
                    </a:cubicBezTo>
                    <a:lnTo>
                      <a:pt x="1903222" y="53542"/>
                    </a:lnTo>
                    <a:lnTo>
                      <a:pt x="1903761" y="50870"/>
                    </a:lnTo>
                    <a:cubicBezTo>
                      <a:pt x="1916405" y="20976"/>
                      <a:pt x="1946006" y="0"/>
                      <a:pt x="1980506" y="0"/>
                    </a:cubicBezTo>
                    <a:lnTo>
                      <a:pt x="2022154" y="0"/>
                    </a:lnTo>
                    <a:cubicBezTo>
                      <a:pt x="2056653" y="0"/>
                      <a:pt x="2086254" y="20976"/>
                      <a:pt x="2098899" y="50870"/>
                    </a:cubicBezTo>
                    <a:lnTo>
                      <a:pt x="2099438" y="53542"/>
                    </a:lnTo>
                    <a:lnTo>
                      <a:pt x="2203606" y="53542"/>
                    </a:lnTo>
                    <a:cubicBezTo>
                      <a:pt x="2234821" y="53542"/>
                      <a:pt x="2260125" y="78846"/>
                      <a:pt x="2260125" y="110061"/>
                    </a:cubicBezTo>
                    <a:cubicBezTo>
                      <a:pt x="2260125" y="128900"/>
                      <a:pt x="2260125" y="147740"/>
                      <a:pt x="2260125" y="166579"/>
                    </a:cubicBezTo>
                    <a:close/>
                    <a:moveTo>
                      <a:pt x="2842408" y="166579"/>
                    </a:moveTo>
                    <a:lnTo>
                      <a:pt x="2324818" y="166579"/>
                    </a:lnTo>
                    <a:lnTo>
                      <a:pt x="2324818" y="110061"/>
                    </a:lnTo>
                    <a:cubicBezTo>
                      <a:pt x="2324818" y="78846"/>
                      <a:pt x="2350123" y="53542"/>
                      <a:pt x="2381337" y="53542"/>
                    </a:cubicBezTo>
                    <a:lnTo>
                      <a:pt x="2485505" y="53542"/>
                    </a:lnTo>
                    <a:lnTo>
                      <a:pt x="2486044" y="50870"/>
                    </a:lnTo>
                    <a:cubicBezTo>
                      <a:pt x="2498688" y="20976"/>
                      <a:pt x="2528289" y="0"/>
                      <a:pt x="2562789" y="0"/>
                    </a:cubicBezTo>
                    <a:lnTo>
                      <a:pt x="2604437" y="0"/>
                    </a:lnTo>
                    <a:cubicBezTo>
                      <a:pt x="2638936" y="0"/>
                      <a:pt x="2668537" y="20976"/>
                      <a:pt x="2681182" y="50870"/>
                    </a:cubicBezTo>
                    <a:lnTo>
                      <a:pt x="2681721" y="53542"/>
                    </a:lnTo>
                    <a:lnTo>
                      <a:pt x="2785889" y="53542"/>
                    </a:lnTo>
                    <a:cubicBezTo>
                      <a:pt x="2817104" y="53542"/>
                      <a:pt x="2842408" y="78846"/>
                      <a:pt x="2842408" y="110061"/>
                    </a:cubicBezTo>
                    <a:cubicBezTo>
                      <a:pt x="2842408" y="128900"/>
                      <a:pt x="2842408" y="147740"/>
                      <a:pt x="2842408" y="166579"/>
                    </a:cubicBezTo>
                    <a:close/>
                    <a:moveTo>
                      <a:pt x="3424690" y="166579"/>
                    </a:moveTo>
                    <a:lnTo>
                      <a:pt x="2907101" y="166579"/>
                    </a:lnTo>
                    <a:lnTo>
                      <a:pt x="2907101" y="110061"/>
                    </a:lnTo>
                    <a:cubicBezTo>
                      <a:pt x="2907101" y="78846"/>
                      <a:pt x="2932406" y="53542"/>
                      <a:pt x="2963620" y="53542"/>
                    </a:cubicBezTo>
                    <a:lnTo>
                      <a:pt x="3067788" y="53542"/>
                    </a:lnTo>
                    <a:lnTo>
                      <a:pt x="3068327" y="50870"/>
                    </a:lnTo>
                    <a:cubicBezTo>
                      <a:pt x="3080971" y="20976"/>
                      <a:pt x="3110572" y="0"/>
                      <a:pt x="3145072" y="0"/>
                    </a:cubicBezTo>
                    <a:lnTo>
                      <a:pt x="3186720" y="0"/>
                    </a:lnTo>
                    <a:cubicBezTo>
                      <a:pt x="3221219" y="0"/>
                      <a:pt x="3250820" y="20976"/>
                      <a:pt x="3263465" y="50870"/>
                    </a:cubicBezTo>
                    <a:lnTo>
                      <a:pt x="3264004" y="53542"/>
                    </a:lnTo>
                    <a:lnTo>
                      <a:pt x="3368172" y="53542"/>
                    </a:lnTo>
                    <a:cubicBezTo>
                      <a:pt x="3399387" y="53542"/>
                      <a:pt x="3424691" y="78846"/>
                      <a:pt x="3424691" y="110061"/>
                    </a:cubicBezTo>
                    <a:cubicBezTo>
                      <a:pt x="3424691" y="128900"/>
                      <a:pt x="3424690" y="147740"/>
                      <a:pt x="3424690" y="166579"/>
                    </a:cubicBezTo>
                    <a:close/>
                    <a:moveTo>
                      <a:pt x="4006973" y="166579"/>
                    </a:moveTo>
                    <a:lnTo>
                      <a:pt x="3489384" y="166579"/>
                    </a:lnTo>
                    <a:lnTo>
                      <a:pt x="3489384" y="110061"/>
                    </a:lnTo>
                    <a:cubicBezTo>
                      <a:pt x="3489384" y="78846"/>
                      <a:pt x="3514688" y="53542"/>
                      <a:pt x="3545903" y="53542"/>
                    </a:cubicBezTo>
                    <a:lnTo>
                      <a:pt x="3650071" y="53542"/>
                    </a:lnTo>
                    <a:lnTo>
                      <a:pt x="3650610" y="50870"/>
                    </a:lnTo>
                    <a:cubicBezTo>
                      <a:pt x="3663254" y="20976"/>
                      <a:pt x="3692855" y="0"/>
                      <a:pt x="3727355" y="0"/>
                    </a:cubicBezTo>
                    <a:lnTo>
                      <a:pt x="3769003" y="0"/>
                    </a:lnTo>
                    <a:cubicBezTo>
                      <a:pt x="3803502" y="0"/>
                      <a:pt x="3833103" y="20976"/>
                      <a:pt x="3845747" y="50870"/>
                    </a:cubicBezTo>
                    <a:lnTo>
                      <a:pt x="3846287" y="53542"/>
                    </a:lnTo>
                    <a:lnTo>
                      <a:pt x="3950455" y="53542"/>
                    </a:lnTo>
                    <a:cubicBezTo>
                      <a:pt x="3981670" y="53542"/>
                      <a:pt x="4006974" y="78846"/>
                      <a:pt x="4006974" y="110061"/>
                    </a:cubicBezTo>
                    <a:cubicBezTo>
                      <a:pt x="4006974" y="128900"/>
                      <a:pt x="4006973" y="147740"/>
                      <a:pt x="4006973" y="166579"/>
                    </a:cubicBezTo>
                    <a:close/>
                    <a:moveTo>
                      <a:pt x="4589256" y="166579"/>
                    </a:moveTo>
                    <a:lnTo>
                      <a:pt x="4071667" y="166579"/>
                    </a:lnTo>
                    <a:lnTo>
                      <a:pt x="4071667" y="110061"/>
                    </a:lnTo>
                    <a:cubicBezTo>
                      <a:pt x="4071667" y="78846"/>
                      <a:pt x="4096971" y="53542"/>
                      <a:pt x="4128186" y="53542"/>
                    </a:cubicBezTo>
                    <a:lnTo>
                      <a:pt x="4232354" y="53542"/>
                    </a:lnTo>
                    <a:lnTo>
                      <a:pt x="4232893" y="50870"/>
                    </a:lnTo>
                    <a:cubicBezTo>
                      <a:pt x="4245537" y="20976"/>
                      <a:pt x="4275138" y="0"/>
                      <a:pt x="4309638" y="0"/>
                    </a:cubicBezTo>
                    <a:lnTo>
                      <a:pt x="4351286" y="0"/>
                    </a:lnTo>
                    <a:cubicBezTo>
                      <a:pt x="4385785" y="0"/>
                      <a:pt x="4415386" y="20976"/>
                      <a:pt x="4428030" y="50870"/>
                    </a:cubicBezTo>
                    <a:lnTo>
                      <a:pt x="4428570" y="53542"/>
                    </a:lnTo>
                    <a:lnTo>
                      <a:pt x="4532738" y="53542"/>
                    </a:lnTo>
                    <a:cubicBezTo>
                      <a:pt x="4563953" y="53542"/>
                      <a:pt x="4589257" y="78846"/>
                      <a:pt x="4589257" y="110061"/>
                    </a:cubicBezTo>
                    <a:cubicBezTo>
                      <a:pt x="4589257" y="128900"/>
                      <a:pt x="4589256" y="147740"/>
                      <a:pt x="4589256" y="16657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75000"/>
                      <a:lumOff val="2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451" name="グループ化 1450">
            <a:extLst>
              <a:ext uri="{FF2B5EF4-FFF2-40B4-BE49-F238E27FC236}">
                <a16:creationId xmlns:a16="http://schemas.microsoft.com/office/drawing/2014/main" id="{85FFBD24-859E-403F-A584-D515A2759302}"/>
              </a:ext>
            </a:extLst>
          </p:cNvPr>
          <p:cNvGrpSpPr/>
          <p:nvPr/>
        </p:nvGrpSpPr>
        <p:grpSpPr>
          <a:xfrm>
            <a:off x="3757057" y="4400030"/>
            <a:ext cx="2410935" cy="1612018"/>
            <a:chOff x="1535502" y="1171857"/>
            <a:chExt cx="5385757" cy="3601069"/>
          </a:xfrm>
        </p:grpSpPr>
        <p:sp>
          <p:nvSpPr>
            <p:cNvPr id="1452" name="フリーフォーム: 図形 1451">
              <a:extLst>
                <a:ext uri="{FF2B5EF4-FFF2-40B4-BE49-F238E27FC236}">
                  <a16:creationId xmlns:a16="http://schemas.microsoft.com/office/drawing/2014/main" id="{4ED744A3-9D8C-4B28-B21F-397FD1375285}"/>
                </a:ext>
              </a:extLst>
            </p:cNvPr>
            <p:cNvSpPr/>
            <p:nvPr/>
          </p:nvSpPr>
          <p:spPr>
            <a:xfrm rot="256522">
              <a:off x="3056803" y="1171857"/>
              <a:ext cx="821925" cy="324832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3" name="フリーフォーム: 図形 1452">
              <a:extLst>
                <a:ext uri="{FF2B5EF4-FFF2-40B4-BE49-F238E27FC236}">
                  <a16:creationId xmlns:a16="http://schemas.microsoft.com/office/drawing/2014/main" id="{5BDBAE9F-E76B-4467-88D0-33E9732480C4}"/>
                </a:ext>
              </a:extLst>
            </p:cNvPr>
            <p:cNvSpPr/>
            <p:nvPr/>
          </p:nvSpPr>
          <p:spPr>
            <a:xfrm>
              <a:off x="4567066" y="1187494"/>
              <a:ext cx="821925" cy="324832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4" name="フリーフォーム: 図形 1453">
              <a:extLst>
                <a:ext uri="{FF2B5EF4-FFF2-40B4-BE49-F238E27FC236}">
                  <a16:creationId xmlns:a16="http://schemas.microsoft.com/office/drawing/2014/main" id="{7214A104-F22D-46DB-ADBC-F37EA85F42C1}"/>
                </a:ext>
              </a:extLst>
            </p:cNvPr>
            <p:cNvSpPr/>
            <p:nvPr/>
          </p:nvSpPr>
          <p:spPr>
            <a:xfrm rot="900000" flipH="1">
              <a:off x="5112047" y="1226067"/>
              <a:ext cx="821926" cy="324833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5" name="フリーフォーム: 図形 1454">
              <a:extLst>
                <a:ext uri="{FF2B5EF4-FFF2-40B4-BE49-F238E27FC236}">
                  <a16:creationId xmlns:a16="http://schemas.microsoft.com/office/drawing/2014/main" id="{E1D9DB0A-1ED5-4D46-9FFE-B64D3D0D8FB7}"/>
                </a:ext>
              </a:extLst>
            </p:cNvPr>
            <p:cNvSpPr/>
            <p:nvPr/>
          </p:nvSpPr>
          <p:spPr>
            <a:xfrm rot="20700000">
              <a:off x="2545748" y="1240646"/>
              <a:ext cx="821925" cy="324832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6" name="フリーフォーム: 図形 1455">
              <a:extLst>
                <a:ext uri="{FF2B5EF4-FFF2-40B4-BE49-F238E27FC236}">
                  <a16:creationId xmlns:a16="http://schemas.microsoft.com/office/drawing/2014/main" id="{46E57288-2B81-4B42-96A6-1EA87F41FA30}"/>
                </a:ext>
              </a:extLst>
            </p:cNvPr>
            <p:cNvSpPr/>
            <p:nvPr/>
          </p:nvSpPr>
          <p:spPr>
            <a:xfrm rot="1511515" flipH="1">
              <a:off x="5881426" y="1802844"/>
              <a:ext cx="811427" cy="320683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7" name="フリーフォーム: 図形 1456">
              <a:extLst>
                <a:ext uri="{FF2B5EF4-FFF2-40B4-BE49-F238E27FC236}">
                  <a16:creationId xmlns:a16="http://schemas.microsoft.com/office/drawing/2014/main" id="{E319352E-23C3-48A2-BE37-60BCDB0A1FB7}"/>
                </a:ext>
              </a:extLst>
            </p:cNvPr>
            <p:cNvSpPr/>
            <p:nvPr/>
          </p:nvSpPr>
          <p:spPr>
            <a:xfrm rot="900000" flipH="1">
              <a:off x="5131405" y="1436162"/>
              <a:ext cx="1057832" cy="418065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8" name="フリーフォーム: 図形 1457">
              <a:extLst>
                <a:ext uri="{FF2B5EF4-FFF2-40B4-BE49-F238E27FC236}">
                  <a16:creationId xmlns:a16="http://schemas.microsoft.com/office/drawing/2014/main" id="{37EF996A-7817-4365-B0A6-D7CA703ABB44}"/>
                </a:ext>
              </a:extLst>
            </p:cNvPr>
            <p:cNvSpPr/>
            <p:nvPr/>
          </p:nvSpPr>
          <p:spPr>
            <a:xfrm flipH="1">
              <a:off x="4395326" y="1309214"/>
              <a:ext cx="1057832" cy="418065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9" name="フリーフォーム: 図形 1458">
              <a:extLst>
                <a:ext uri="{FF2B5EF4-FFF2-40B4-BE49-F238E27FC236}">
                  <a16:creationId xmlns:a16="http://schemas.microsoft.com/office/drawing/2014/main" id="{FEDC26CE-ADF5-401C-9B97-3071A8D8A64A}"/>
                </a:ext>
              </a:extLst>
            </p:cNvPr>
            <p:cNvSpPr/>
            <p:nvPr/>
          </p:nvSpPr>
          <p:spPr>
            <a:xfrm rot="20088485">
              <a:off x="1775218" y="1802844"/>
              <a:ext cx="811427" cy="320683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0" name="フリーフォーム: 図形 1459">
              <a:extLst>
                <a:ext uri="{FF2B5EF4-FFF2-40B4-BE49-F238E27FC236}">
                  <a16:creationId xmlns:a16="http://schemas.microsoft.com/office/drawing/2014/main" id="{EDCF49A4-3DB3-46F6-988A-97A43AA8E08C}"/>
                </a:ext>
              </a:extLst>
            </p:cNvPr>
            <p:cNvSpPr/>
            <p:nvPr/>
          </p:nvSpPr>
          <p:spPr>
            <a:xfrm rot="20700000">
              <a:off x="2278834" y="1436162"/>
              <a:ext cx="1057832" cy="418065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1" name="フリーフォーム: 図形 1460">
              <a:extLst>
                <a:ext uri="{FF2B5EF4-FFF2-40B4-BE49-F238E27FC236}">
                  <a16:creationId xmlns:a16="http://schemas.microsoft.com/office/drawing/2014/main" id="{EA4FF9E2-F75F-48AD-AE00-AD3C840E2EF7}"/>
                </a:ext>
              </a:extLst>
            </p:cNvPr>
            <p:cNvSpPr/>
            <p:nvPr/>
          </p:nvSpPr>
          <p:spPr>
            <a:xfrm>
              <a:off x="3014913" y="1309214"/>
              <a:ext cx="1057832" cy="418065"/>
            </a:xfrm>
            <a:custGeom>
              <a:avLst/>
              <a:gdLst>
                <a:gd name="connsiteX0" fmla="*/ 437662 w 1631463"/>
                <a:gd name="connsiteY0" fmla="*/ 0 h 644769"/>
                <a:gd name="connsiteX1" fmla="*/ 619338 w 1631463"/>
                <a:gd name="connsiteY1" fmla="*/ 90122 h 644769"/>
                <a:gd name="connsiteX2" fmla="*/ 637419 w 1631463"/>
                <a:gd name="connsiteY2" fmla="*/ 121470 h 644769"/>
                <a:gd name="connsiteX3" fmla="*/ 670412 w 1631463"/>
                <a:gd name="connsiteY3" fmla="*/ 72535 h 644769"/>
                <a:gd name="connsiteX4" fmla="*/ 845527 w 1631463"/>
                <a:gd name="connsiteY4" fmla="*/ 0 h 644769"/>
                <a:gd name="connsiteX5" fmla="*/ 1020642 w 1631463"/>
                <a:gd name="connsiteY5" fmla="*/ 72535 h 644769"/>
                <a:gd name="connsiteX6" fmla="*/ 1046602 w 1631463"/>
                <a:gd name="connsiteY6" fmla="*/ 111039 h 644769"/>
                <a:gd name="connsiteX7" fmla="*/ 1071282 w 1631463"/>
                <a:gd name="connsiteY7" fmla="*/ 72535 h 644769"/>
                <a:gd name="connsiteX8" fmla="*/ 1237762 w 1631463"/>
                <a:gd name="connsiteY8" fmla="*/ 0 h 644769"/>
                <a:gd name="connsiteX9" fmla="*/ 1454699 w 1631463"/>
                <a:gd name="connsiteY9" fmla="*/ 151254 h 644769"/>
                <a:gd name="connsiteX10" fmla="*/ 1456115 w 1631463"/>
                <a:gd name="connsiteY10" fmla="*/ 158628 h 644769"/>
                <a:gd name="connsiteX11" fmla="*/ 1487667 w 1631463"/>
                <a:gd name="connsiteY11" fmla="*/ 168931 h 644769"/>
                <a:gd name="connsiteX12" fmla="*/ 1631463 w 1631463"/>
                <a:gd name="connsiteY12" fmla="*/ 397119 h 644769"/>
                <a:gd name="connsiteX13" fmla="*/ 1396024 w 1631463"/>
                <a:gd name="connsiteY13" fmla="*/ 644769 h 644769"/>
                <a:gd name="connsiteX14" fmla="*/ 1229544 w 1631463"/>
                <a:gd name="connsiteY14" fmla="*/ 572234 h 644769"/>
                <a:gd name="connsiteX15" fmla="*/ 1204864 w 1631463"/>
                <a:gd name="connsiteY15" fmla="*/ 533730 h 644769"/>
                <a:gd name="connsiteX16" fmla="*/ 1178904 w 1631463"/>
                <a:gd name="connsiteY16" fmla="*/ 572234 h 644769"/>
                <a:gd name="connsiteX17" fmla="*/ 1003789 w 1631463"/>
                <a:gd name="connsiteY17" fmla="*/ 644769 h 644769"/>
                <a:gd name="connsiteX18" fmla="*/ 828674 w 1631463"/>
                <a:gd name="connsiteY18" fmla="*/ 572234 h 644769"/>
                <a:gd name="connsiteX19" fmla="*/ 794702 w 1631463"/>
                <a:gd name="connsiteY19" fmla="*/ 521846 h 644769"/>
                <a:gd name="connsiteX20" fmla="*/ 762404 w 1631463"/>
                <a:gd name="connsiteY20" fmla="*/ 572234 h 644769"/>
                <a:gd name="connsiteX21" fmla="*/ 595924 w 1631463"/>
                <a:gd name="connsiteY21" fmla="*/ 644769 h 644769"/>
                <a:gd name="connsiteX22" fmla="*/ 429444 w 1631463"/>
                <a:gd name="connsiteY22" fmla="*/ 572234 h 644769"/>
                <a:gd name="connsiteX23" fmla="*/ 426189 w 1631463"/>
                <a:gd name="connsiteY23" fmla="*/ 567156 h 644769"/>
                <a:gd name="connsiteX24" fmla="*/ 422765 w 1631463"/>
                <a:gd name="connsiteY24" fmla="*/ 572234 h 644769"/>
                <a:gd name="connsiteX25" fmla="*/ 247650 w 1631463"/>
                <a:gd name="connsiteY25" fmla="*/ 644769 h 644769"/>
                <a:gd name="connsiteX26" fmla="*/ 0 w 1631463"/>
                <a:gd name="connsiteY26" fmla="*/ 397119 h 644769"/>
                <a:gd name="connsiteX27" fmla="*/ 197740 w 1631463"/>
                <a:gd name="connsiteY27" fmla="*/ 154500 h 644769"/>
                <a:gd name="connsiteX28" fmla="*/ 220543 w 1631463"/>
                <a:gd name="connsiteY28" fmla="*/ 152202 h 644769"/>
                <a:gd name="connsiteX29" fmla="*/ 220725 w 1631463"/>
                <a:gd name="connsiteY29" fmla="*/ 151254 h 644769"/>
                <a:gd name="connsiteX30" fmla="*/ 437662 w 1631463"/>
                <a:gd name="connsiteY30" fmla="*/ 0 h 6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31463" h="644769">
                  <a:moveTo>
                    <a:pt x="437662" y="0"/>
                  </a:moveTo>
                  <a:cubicBezTo>
                    <a:pt x="510803" y="0"/>
                    <a:pt x="576155" y="35082"/>
                    <a:pt x="619338" y="90122"/>
                  </a:cubicBezTo>
                  <a:lnTo>
                    <a:pt x="637419" y="121470"/>
                  </a:lnTo>
                  <a:lnTo>
                    <a:pt x="670412" y="72535"/>
                  </a:lnTo>
                  <a:cubicBezTo>
                    <a:pt x="715228" y="27719"/>
                    <a:pt x="777140" y="0"/>
                    <a:pt x="845527" y="0"/>
                  </a:cubicBezTo>
                  <a:cubicBezTo>
                    <a:pt x="913913" y="0"/>
                    <a:pt x="975826" y="27719"/>
                    <a:pt x="1020642" y="72535"/>
                  </a:cubicBezTo>
                  <a:lnTo>
                    <a:pt x="1046602" y="111039"/>
                  </a:lnTo>
                  <a:lnTo>
                    <a:pt x="1071282" y="72535"/>
                  </a:lnTo>
                  <a:cubicBezTo>
                    <a:pt x="1113888" y="27719"/>
                    <a:pt x="1172748" y="0"/>
                    <a:pt x="1237762" y="0"/>
                  </a:cubicBezTo>
                  <a:cubicBezTo>
                    <a:pt x="1335284" y="0"/>
                    <a:pt x="1418957" y="62368"/>
                    <a:pt x="1454699" y="151254"/>
                  </a:cubicBezTo>
                  <a:lnTo>
                    <a:pt x="1456115" y="158628"/>
                  </a:lnTo>
                  <a:lnTo>
                    <a:pt x="1487667" y="168931"/>
                  </a:lnTo>
                  <a:cubicBezTo>
                    <a:pt x="1572170" y="206526"/>
                    <a:pt x="1631463" y="294539"/>
                    <a:pt x="1631463" y="397119"/>
                  </a:cubicBezTo>
                  <a:cubicBezTo>
                    <a:pt x="1631463" y="533892"/>
                    <a:pt x="1526053" y="644769"/>
                    <a:pt x="1396024" y="644769"/>
                  </a:cubicBezTo>
                  <a:cubicBezTo>
                    <a:pt x="1331010" y="644769"/>
                    <a:pt x="1272150" y="617050"/>
                    <a:pt x="1229544" y="572234"/>
                  </a:cubicBezTo>
                  <a:lnTo>
                    <a:pt x="1204864" y="533730"/>
                  </a:lnTo>
                  <a:lnTo>
                    <a:pt x="1178904" y="572234"/>
                  </a:lnTo>
                  <a:cubicBezTo>
                    <a:pt x="1134088" y="617050"/>
                    <a:pt x="1072176" y="644769"/>
                    <a:pt x="1003789" y="644769"/>
                  </a:cubicBezTo>
                  <a:cubicBezTo>
                    <a:pt x="935402" y="644769"/>
                    <a:pt x="873490" y="617050"/>
                    <a:pt x="828674" y="572234"/>
                  </a:cubicBezTo>
                  <a:lnTo>
                    <a:pt x="794702" y="521846"/>
                  </a:lnTo>
                  <a:lnTo>
                    <a:pt x="762404" y="572234"/>
                  </a:lnTo>
                  <a:cubicBezTo>
                    <a:pt x="719798" y="617050"/>
                    <a:pt x="660938" y="644769"/>
                    <a:pt x="595924" y="644769"/>
                  </a:cubicBezTo>
                  <a:cubicBezTo>
                    <a:pt x="530909" y="644769"/>
                    <a:pt x="472050" y="617050"/>
                    <a:pt x="429444" y="572234"/>
                  </a:cubicBezTo>
                  <a:lnTo>
                    <a:pt x="426189" y="567156"/>
                  </a:lnTo>
                  <a:lnTo>
                    <a:pt x="422765" y="572234"/>
                  </a:lnTo>
                  <a:cubicBezTo>
                    <a:pt x="377949" y="617050"/>
                    <a:pt x="316036" y="644769"/>
                    <a:pt x="247650" y="644769"/>
                  </a:cubicBezTo>
                  <a:cubicBezTo>
                    <a:pt x="110877" y="644769"/>
                    <a:pt x="0" y="533892"/>
                    <a:pt x="0" y="397119"/>
                  </a:cubicBezTo>
                  <a:cubicBezTo>
                    <a:pt x="0" y="277443"/>
                    <a:pt x="84890" y="177593"/>
                    <a:pt x="197740" y="154500"/>
                  </a:cubicBezTo>
                  <a:lnTo>
                    <a:pt x="220543" y="152202"/>
                  </a:lnTo>
                  <a:lnTo>
                    <a:pt x="220725" y="151254"/>
                  </a:lnTo>
                  <a:cubicBezTo>
                    <a:pt x="256467" y="62368"/>
                    <a:pt x="340140" y="0"/>
                    <a:pt x="437662" y="0"/>
                  </a:cubicBez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2" name="フリーフォーム: 図形 1461">
              <a:extLst>
                <a:ext uri="{FF2B5EF4-FFF2-40B4-BE49-F238E27FC236}">
                  <a16:creationId xmlns:a16="http://schemas.microsoft.com/office/drawing/2014/main" id="{82F27B83-1383-417D-BC11-17DE4C40D7E7}"/>
                </a:ext>
              </a:extLst>
            </p:cNvPr>
            <p:cNvSpPr/>
            <p:nvPr/>
          </p:nvSpPr>
          <p:spPr>
            <a:xfrm>
              <a:off x="1535502" y="1526875"/>
              <a:ext cx="5385757" cy="1903172"/>
            </a:xfrm>
            <a:custGeom>
              <a:avLst/>
              <a:gdLst>
                <a:gd name="connsiteX0" fmla="*/ 2114909 w 5385757"/>
                <a:gd name="connsiteY0" fmla="*/ 0 h 1903172"/>
                <a:gd name="connsiteX1" fmla="*/ 2541137 w 5385757"/>
                <a:gd name="connsiteY1" fmla="*/ 28830 h 1903172"/>
                <a:gd name="connsiteX2" fmla="*/ 2692879 w 5385757"/>
                <a:gd name="connsiteY2" fmla="*/ 55009 h 1903172"/>
                <a:gd name="connsiteX3" fmla="*/ 2844620 w 5385757"/>
                <a:gd name="connsiteY3" fmla="*/ 28830 h 1903172"/>
                <a:gd name="connsiteX4" fmla="*/ 3270848 w 5385757"/>
                <a:gd name="connsiteY4" fmla="*/ 0 h 1903172"/>
                <a:gd name="connsiteX5" fmla="*/ 5385757 w 5385757"/>
                <a:gd name="connsiteY5" fmla="*/ 1419046 h 1903172"/>
                <a:gd name="connsiteX6" fmla="*/ 5290675 w 5385757"/>
                <a:gd name="connsiteY6" fmla="*/ 1841027 h 1903172"/>
                <a:gd name="connsiteX7" fmla="*/ 5256777 w 5385757"/>
                <a:gd name="connsiteY7" fmla="*/ 1903170 h 1903172"/>
                <a:gd name="connsiteX8" fmla="*/ 5251697 w 5385757"/>
                <a:gd name="connsiteY8" fmla="*/ 1830263 h 1903172"/>
                <a:gd name="connsiteX9" fmla="*/ 3244311 w 5385757"/>
                <a:gd name="connsiteY9" fmla="*/ 517584 h 1903172"/>
                <a:gd name="connsiteX10" fmla="*/ 2837653 w 5385757"/>
                <a:gd name="connsiteY10" fmla="*/ 547290 h 1903172"/>
                <a:gd name="connsiteX11" fmla="*/ 2692880 w 5385757"/>
                <a:gd name="connsiteY11" fmla="*/ 574265 h 1903172"/>
                <a:gd name="connsiteX12" fmla="*/ 2548105 w 5385757"/>
                <a:gd name="connsiteY12" fmla="*/ 547290 h 1903172"/>
                <a:gd name="connsiteX13" fmla="*/ 2141447 w 5385757"/>
                <a:gd name="connsiteY13" fmla="*/ 517584 h 1903172"/>
                <a:gd name="connsiteX14" fmla="*/ 134062 w 5385757"/>
                <a:gd name="connsiteY14" fmla="*/ 1830263 h 1903172"/>
                <a:gd name="connsiteX15" fmla="*/ 128981 w 5385757"/>
                <a:gd name="connsiteY15" fmla="*/ 1903172 h 1903172"/>
                <a:gd name="connsiteX16" fmla="*/ 95082 w 5385757"/>
                <a:gd name="connsiteY16" fmla="*/ 1841027 h 1903172"/>
                <a:gd name="connsiteX17" fmla="*/ 0 w 5385757"/>
                <a:gd name="connsiteY17" fmla="*/ 1419046 h 1903172"/>
                <a:gd name="connsiteX18" fmla="*/ 2114909 w 5385757"/>
                <a:gd name="connsiteY18" fmla="*/ 0 h 190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5757" h="1903172">
                  <a:moveTo>
                    <a:pt x="2114909" y="0"/>
                  </a:moveTo>
                  <a:cubicBezTo>
                    <a:pt x="2260913" y="0"/>
                    <a:pt x="2403462" y="9927"/>
                    <a:pt x="2541137" y="28830"/>
                  </a:cubicBezTo>
                  <a:lnTo>
                    <a:pt x="2692879" y="55009"/>
                  </a:lnTo>
                  <a:lnTo>
                    <a:pt x="2844620" y="28830"/>
                  </a:lnTo>
                  <a:cubicBezTo>
                    <a:pt x="2982296" y="9927"/>
                    <a:pt x="3124844" y="0"/>
                    <a:pt x="3270848" y="0"/>
                  </a:cubicBezTo>
                  <a:cubicBezTo>
                    <a:pt x="4438880" y="0"/>
                    <a:pt x="5385757" y="635329"/>
                    <a:pt x="5385757" y="1419046"/>
                  </a:cubicBezTo>
                  <a:cubicBezTo>
                    <a:pt x="5385757" y="1565993"/>
                    <a:pt x="5352469" y="1707723"/>
                    <a:pt x="5290675" y="1841027"/>
                  </a:cubicBezTo>
                  <a:lnTo>
                    <a:pt x="5256777" y="1903170"/>
                  </a:lnTo>
                  <a:lnTo>
                    <a:pt x="5251697" y="1830263"/>
                  </a:lnTo>
                  <a:cubicBezTo>
                    <a:pt x="5148365" y="1092951"/>
                    <a:pt x="4289063" y="517584"/>
                    <a:pt x="3244311" y="517584"/>
                  </a:cubicBezTo>
                  <a:cubicBezTo>
                    <a:pt x="3105011" y="517584"/>
                    <a:pt x="2969008" y="527813"/>
                    <a:pt x="2837653" y="547290"/>
                  </a:cubicBezTo>
                  <a:lnTo>
                    <a:pt x="2692880" y="574265"/>
                  </a:lnTo>
                  <a:lnTo>
                    <a:pt x="2548105" y="547290"/>
                  </a:lnTo>
                  <a:cubicBezTo>
                    <a:pt x="2416751" y="527813"/>
                    <a:pt x="2280747" y="517584"/>
                    <a:pt x="2141447" y="517584"/>
                  </a:cubicBezTo>
                  <a:cubicBezTo>
                    <a:pt x="1096695" y="517584"/>
                    <a:pt x="237393" y="1092951"/>
                    <a:pt x="134062" y="1830263"/>
                  </a:cubicBezTo>
                  <a:lnTo>
                    <a:pt x="128981" y="1903172"/>
                  </a:lnTo>
                  <a:lnTo>
                    <a:pt x="95082" y="1841027"/>
                  </a:lnTo>
                  <a:cubicBezTo>
                    <a:pt x="33289" y="1707723"/>
                    <a:pt x="0" y="1565993"/>
                    <a:pt x="0" y="1419046"/>
                  </a:cubicBezTo>
                  <a:cubicBezTo>
                    <a:pt x="0" y="635329"/>
                    <a:pt x="946877" y="0"/>
                    <a:pt x="2114909" y="0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FFC000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3" name="フリーフォーム: 図形 1462">
              <a:extLst>
                <a:ext uri="{FF2B5EF4-FFF2-40B4-BE49-F238E27FC236}">
                  <a16:creationId xmlns:a16="http://schemas.microsoft.com/office/drawing/2014/main" id="{F3ABBEBD-252F-4AEA-9F24-E15FB8E8BD42}"/>
                </a:ext>
              </a:extLst>
            </p:cNvPr>
            <p:cNvSpPr/>
            <p:nvPr/>
          </p:nvSpPr>
          <p:spPr>
            <a:xfrm>
              <a:off x="1659146" y="2035833"/>
              <a:ext cx="5127796" cy="1651131"/>
            </a:xfrm>
            <a:custGeom>
              <a:avLst/>
              <a:gdLst>
                <a:gd name="connsiteX0" fmla="*/ 2012466 w 5127796"/>
                <a:gd name="connsiteY0" fmla="*/ 0 h 1651131"/>
                <a:gd name="connsiteX1" fmla="*/ 2419124 w 5127796"/>
                <a:gd name="connsiteY1" fmla="*/ 29706 h 1651131"/>
                <a:gd name="connsiteX2" fmla="*/ 2563899 w 5127796"/>
                <a:gd name="connsiteY2" fmla="*/ 56681 h 1651131"/>
                <a:gd name="connsiteX3" fmla="*/ 2708672 w 5127796"/>
                <a:gd name="connsiteY3" fmla="*/ 29706 h 1651131"/>
                <a:gd name="connsiteX4" fmla="*/ 3115330 w 5127796"/>
                <a:gd name="connsiteY4" fmla="*/ 0 h 1651131"/>
                <a:gd name="connsiteX5" fmla="*/ 5122715 w 5127796"/>
                <a:gd name="connsiteY5" fmla="*/ 1312679 h 1651131"/>
                <a:gd name="connsiteX6" fmla="*/ 5127796 w 5127796"/>
                <a:gd name="connsiteY6" fmla="*/ 1385587 h 1651131"/>
                <a:gd name="connsiteX7" fmla="*/ 5090576 w 5127796"/>
                <a:gd name="connsiteY7" fmla="*/ 1453819 h 1651131"/>
                <a:gd name="connsiteX8" fmla="*/ 5001518 w 5127796"/>
                <a:gd name="connsiteY8" fmla="*/ 1577863 h 1651131"/>
                <a:gd name="connsiteX9" fmla="*/ 4935180 w 5127796"/>
                <a:gd name="connsiteY9" fmla="*/ 1651131 h 1651131"/>
                <a:gd name="connsiteX10" fmla="*/ 4889232 w 5127796"/>
                <a:gd name="connsiteY10" fmla="*/ 1560160 h 1651131"/>
                <a:gd name="connsiteX11" fmla="*/ 3095811 w 5127796"/>
                <a:gd name="connsiteY11" fmla="*/ 698739 h 1651131"/>
                <a:gd name="connsiteX12" fmla="*/ 2703547 w 5127796"/>
                <a:gd name="connsiteY12" fmla="*/ 727394 h 1651131"/>
                <a:gd name="connsiteX13" fmla="*/ 2563899 w 5127796"/>
                <a:gd name="connsiteY13" fmla="*/ 753414 h 1651131"/>
                <a:gd name="connsiteX14" fmla="*/ 2424249 w 5127796"/>
                <a:gd name="connsiteY14" fmla="*/ 727394 h 1651131"/>
                <a:gd name="connsiteX15" fmla="*/ 2031985 w 5127796"/>
                <a:gd name="connsiteY15" fmla="*/ 698739 h 1651131"/>
                <a:gd name="connsiteX16" fmla="*/ 238564 w 5127796"/>
                <a:gd name="connsiteY16" fmla="*/ 1560160 h 1651131"/>
                <a:gd name="connsiteX17" fmla="*/ 192616 w 5127796"/>
                <a:gd name="connsiteY17" fmla="*/ 1651131 h 1651131"/>
                <a:gd name="connsiteX18" fmla="*/ 126277 w 5127796"/>
                <a:gd name="connsiteY18" fmla="*/ 1577863 h 1651131"/>
                <a:gd name="connsiteX19" fmla="*/ 37219 w 5127796"/>
                <a:gd name="connsiteY19" fmla="*/ 1453819 h 1651131"/>
                <a:gd name="connsiteX20" fmla="*/ 0 w 5127796"/>
                <a:gd name="connsiteY20" fmla="*/ 1385588 h 1651131"/>
                <a:gd name="connsiteX21" fmla="*/ 5081 w 5127796"/>
                <a:gd name="connsiteY21" fmla="*/ 1312679 h 1651131"/>
                <a:gd name="connsiteX22" fmla="*/ 2012466 w 5127796"/>
                <a:gd name="connsiteY22" fmla="*/ 0 h 165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27796" h="1651131">
                  <a:moveTo>
                    <a:pt x="2012466" y="0"/>
                  </a:moveTo>
                  <a:cubicBezTo>
                    <a:pt x="2151766" y="0"/>
                    <a:pt x="2287770" y="10229"/>
                    <a:pt x="2419124" y="29706"/>
                  </a:cubicBezTo>
                  <a:lnTo>
                    <a:pt x="2563899" y="56681"/>
                  </a:lnTo>
                  <a:lnTo>
                    <a:pt x="2708672" y="29706"/>
                  </a:lnTo>
                  <a:cubicBezTo>
                    <a:pt x="2840027" y="10229"/>
                    <a:pt x="2976030" y="0"/>
                    <a:pt x="3115330" y="0"/>
                  </a:cubicBezTo>
                  <a:cubicBezTo>
                    <a:pt x="4160082" y="0"/>
                    <a:pt x="5019384" y="575367"/>
                    <a:pt x="5122715" y="1312679"/>
                  </a:cubicBezTo>
                  <a:lnTo>
                    <a:pt x="5127796" y="1385587"/>
                  </a:lnTo>
                  <a:lnTo>
                    <a:pt x="5090576" y="1453819"/>
                  </a:lnTo>
                  <a:cubicBezTo>
                    <a:pt x="5063821" y="1496262"/>
                    <a:pt x="5034076" y="1537650"/>
                    <a:pt x="5001518" y="1577863"/>
                  </a:cubicBezTo>
                  <a:lnTo>
                    <a:pt x="4935180" y="1651131"/>
                  </a:lnTo>
                  <a:lnTo>
                    <a:pt x="4889232" y="1560160"/>
                  </a:lnTo>
                  <a:cubicBezTo>
                    <a:pt x="4593756" y="1053939"/>
                    <a:pt x="3902027" y="698739"/>
                    <a:pt x="3095811" y="698739"/>
                  </a:cubicBezTo>
                  <a:cubicBezTo>
                    <a:pt x="2961441" y="698739"/>
                    <a:pt x="2830253" y="708606"/>
                    <a:pt x="2703547" y="727394"/>
                  </a:cubicBezTo>
                  <a:lnTo>
                    <a:pt x="2563899" y="753414"/>
                  </a:lnTo>
                  <a:lnTo>
                    <a:pt x="2424249" y="727394"/>
                  </a:lnTo>
                  <a:cubicBezTo>
                    <a:pt x="2297544" y="708606"/>
                    <a:pt x="2166355" y="698739"/>
                    <a:pt x="2031985" y="698739"/>
                  </a:cubicBezTo>
                  <a:cubicBezTo>
                    <a:pt x="1225770" y="698739"/>
                    <a:pt x="534040" y="1053939"/>
                    <a:pt x="238564" y="1560160"/>
                  </a:cubicBezTo>
                  <a:lnTo>
                    <a:pt x="192616" y="1651131"/>
                  </a:lnTo>
                  <a:lnTo>
                    <a:pt x="126277" y="1577863"/>
                  </a:lnTo>
                  <a:cubicBezTo>
                    <a:pt x="93719" y="1537650"/>
                    <a:pt x="63974" y="1496262"/>
                    <a:pt x="37219" y="1453819"/>
                  </a:cubicBezTo>
                  <a:lnTo>
                    <a:pt x="0" y="1385588"/>
                  </a:lnTo>
                  <a:lnTo>
                    <a:pt x="5081" y="1312679"/>
                  </a:lnTo>
                  <a:cubicBezTo>
                    <a:pt x="108413" y="575367"/>
                    <a:pt x="967714" y="0"/>
                    <a:pt x="2012466" y="0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4" name="フリーフォーム: 図形 1463">
              <a:extLst>
                <a:ext uri="{FF2B5EF4-FFF2-40B4-BE49-F238E27FC236}">
                  <a16:creationId xmlns:a16="http://schemas.microsoft.com/office/drawing/2014/main" id="{76AED25B-0EF8-45E5-A2AF-802A6B94EB0F}"/>
                </a:ext>
              </a:extLst>
            </p:cNvPr>
            <p:cNvSpPr/>
            <p:nvPr/>
          </p:nvSpPr>
          <p:spPr>
            <a:xfrm>
              <a:off x="1851762" y="2734572"/>
              <a:ext cx="4742564" cy="1621769"/>
            </a:xfrm>
            <a:custGeom>
              <a:avLst/>
              <a:gdLst>
                <a:gd name="connsiteX0" fmla="*/ 1839369 w 4742564"/>
                <a:gd name="connsiteY0" fmla="*/ 0 h 1621769"/>
                <a:gd name="connsiteX1" fmla="*/ 2231633 w 4742564"/>
                <a:gd name="connsiteY1" fmla="*/ 28655 h 1621769"/>
                <a:gd name="connsiteX2" fmla="*/ 2371283 w 4742564"/>
                <a:gd name="connsiteY2" fmla="*/ 54675 h 1621769"/>
                <a:gd name="connsiteX3" fmla="*/ 2510931 w 4742564"/>
                <a:gd name="connsiteY3" fmla="*/ 28655 h 1621769"/>
                <a:gd name="connsiteX4" fmla="*/ 2903195 w 4742564"/>
                <a:gd name="connsiteY4" fmla="*/ 0 h 1621769"/>
                <a:gd name="connsiteX5" fmla="*/ 4696616 w 4742564"/>
                <a:gd name="connsiteY5" fmla="*/ 861421 h 1621769"/>
                <a:gd name="connsiteX6" fmla="*/ 4742564 w 4742564"/>
                <a:gd name="connsiteY6" fmla="*/ 952392 h 1621769"/>
                <a:gd name="connsiteX7" fmla="*/ 4702967 w 4742564"/>
                <a:gd name="connsiteY7" fmla="*/ 996125 h 1621769"/>
                <a:gd name="connsiteX8" fmla="*/ 2949251 w 4742564"/>
                <a:gd name="connsiteY8" fmla="*/ 1621769 h 1621769"/>
                <a:gd name="connsiteX9" fmla="*/ 2523023 w 4742564"/>
                <a:gd name="connsiteY9" fmla="*/ 1592939 h 1621769"/>
                <a:gd name="connsiteX10" fmla="*/ 2371282 w 4742564"/>
                <a:gd name="connsiteY10" fmla="*/ 1566760 h 1621769"/>
                <a:gd name="connsiteX11" fmla="*/ 2219540 w 4742564"/>
                <a:gd name="connsiteY11" fmla="*/ 1592939 h 1621769"/>
                <a:gd name="connsiteX12" fmla="*/ 1793312 w 4742564"/>
                <a:gd name="connsiteY12" fmla="*/ 1621769 h 1621769"/>
                <a:gd name="connsiteX13" fmla="*/ 39596 w 4742564"/>
                <a:gd name="connsiteY13" fmla="*/ 996125 h 1621769"/>
                <a:gd name="connsiteX14" fmla="*/ 0 w 4742564"/>
                <a:gd name="connsiteY14" fmla="*/ 952392 h 1621769"/>
                <a:gd name="connsiteX15" fmla="*/ 45948 w 4742564"/>
                <a:gd name="connsiteY15" fmla="*/ 861421 h 1621769"/>
                <a:gd name="connsiteX16" fmla="*/ 1839369 w 4742564"/>
                <a:gd name="connsiteY16" fmla="*/ 0 h 1621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42564" h="1621769">
                  <a:moveTo>
                    <a:pt x="1839369" y="0"/>
                  </a:moveTo>
                  <a:cubicBezTo>
                    <a:pt x="1973739" y="0"/>
                    <a:pt x="2104928" y="9867"/>
                    <a:pt x="2231633" y="28655"/>
                  </a:cubicBezTo>
                  <a:lnTo>
                    <a:pt x="2371283" y="54675"/>
                  </a:lnTo>
                  <a:lnTo>
                    <a:pt x="2510931" y="28655"/>
                  </a:lnTo>
                  <a:cubicBezTo>
                    <a:pt x="2637637" y="9867"/>
                    <a:pt x="2768825" y="0"/>
                    <a:pt x="2903195" y="0"/>
                  </a:cubicBezTo>
                  <a:cubicBezTo>
                    <a:pt x="3709411" y="0"/>
                    <a:pt x="4401140" y="355200"/>
                    <a:pt x="4696616" y="861421"/>
                  </a:cubicBezTo>
                  <a:lnTo>
                    <a:pt x="4742564" y="952392"/>
                  </a:lnTo>
                  <a:lnTo>
                    <a:pt x="4702967" y="996125"/>
                  </a:lnTo>
                  <a:cubicBezTo>
                    <a:pt x="4322902" y="1373594"/>
                    <a:pt x="3679271" y="1621769"/>
                    <a:pt x="2949251" y="1621769"/>
                  </a:cubicBezTo>
                  <a:cubicBezTo>
                    <a:pt x="2803247" y="1621769"/>
                    <a:pt x="2660699" y="1611842"/>
                    <a:pt x="2523023" y="1592939"/>
                  </a:cubicBezTo>
                  <a:lnTo>
                    <a:pt x="2371282" y="1566760"/>
                  </a:lnTo>
                  <a:lnTo>
                    <a:pt x="2219540" y="1592939"/>
                  </a:lnTo>
                  <a:cubicBezTo>
                    <a:pt x="2081865" y="1611842"/>
                    <a:pt x="1939316" y="1621769"/>
                    <a:pt x="1793312" y="1621769"/>
                  </a:cubicBezTo>
                  <a:cubicBezTo>
                    <a:pt x="1063292" y="1621769"/>
                    <a:pt x="419661" y="1373594"/>
                    <a:pt x="39596" y="996125"/>
                  </a:cubicBezTo>
                  <a:lnTo>
                    <a:pt x="0" y="952392"/>
                  </a:lnTo>
                  <a:lnTo>
                    <a:pt x="45948" y="861421"/>
                  </a:lnTo>
                  <a:cubicBezTo>
                    <a:pt x="341424" y="355200"/>
                    <a:pt x="1033154" y="0"/>
                    <a:pt x="1839369" y="0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FFC000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5" name="フリーフォーム: 図形 1464">
              <a:extLst>
                <a:ext uri="{FF2B5EF4-FFF2-40B4-BE49-F238E27FC236}">
                  <a16:creationId xmlns:a16="http://schemas.microsoft.com/office/drawing/2014/main" id="{F52353D6-DD20-4FBA-ADC0-7300949A89A2}"/>
                </a:ext>
              </a:extLst>
            </p:cNvPr>
            <p:cNvSpPr/>
            <p:nvPr/>
          </p:nvSpPr>
          <p:spPr>
            <a:xfrm>
              <a:off x="2357001" y="3491538"/>
              <a:ext cx="3734880" cy="876832"/>
            </a:xfrm>
            <a:custGeom>
              <a:avLst/>
              <a:gdLst>
                <a:gd name="connsiteX0" fmla="*/ 1414575 w 3734880"/>
                <a:gd name="connsiteY0" fmla="*/ 0 h 876832"/>
                <a:gd name="connsiteX1" fmla="*/ 1747514 w 3734880"/>
                <a:gd name="connsiteY1" fmla="*/ 24322 h 876832"/>
                <a:gd name="connsiteX2" fmla="*/ 1866044 w 3734880"/>
                <a:gd name="connsiteY2" fmla="*/ 46406 h 876832"/>
                <a:gd name="connsiteX3" fmla="*/ 1984572 w 3734880"/>
                <a:gd name="connsiteY3" fmla="*/ 24322 h 876832"/>
                <a:gd name="connsiteX4" fmla="*/ 2317511 w 3734880"/>
                <a:gd name="connsiteY4" fmla="*/ 0 h 876832"/>
                <a:gd name="connsiteX5" fmla="*/ 3730356 w 3734880"/>
                <a:gd name="connsiteY5" fmla="*/ 576366 h 876832"/>
                <a:gd name="connsiteX6" fmla="*/ 3734880 w 3734880"/>
                <a:gd name="connsiteY6" fmla="*/ 582769 h 876832"/>
                <a:gd name="connsiteX7" fmla="*/ 3631815 w 3734880"/>
                <a:gd name="connsiteY7" fmla="*/ 634481 h 876832"/>
                <a:gd name="connsiteX8" fmla="*/ 2449349 w 3734880"/>
                <a:gd name="connsiteY8" fmla="*/ 876832 h 876832"/>
                <a:gd name="connsiteX9" fmla="*/ 2023121 w 3734880"/>
                <a:gd name="connsiteY9" fmla="*/ 848002 h 876832"/>
                <a:gd name="connsiteX10" fmla="*/ 1871380 w 3734880"/>
                <a:gd name="connsiteY10" fmla="*/ 821823 h 876832"/>
                <a:gd name="connsiteX11" fmla="*/ 1719638 w 3734880"/>
                <a:gd name="connsiteY11" fmla="*/ 848002 h 876832"/>
                <a:gd name="connsiteX12" fmla="*/ 1293410 w 3734880"/>
                <a:gd name="connsiteY12" fmla="*/ 876832 h 876832"/>
                <a:gd name="connsiteX13" fmla="*/ 110945 w 3734880"/>
                <a:gd name="connsiteY13" fmla="*/ 634481 h 876832"/>
                <a:gd name="connsiteX14" fmla="*/ 0 w 3734880"/>
                <a:gd name="connsiteY14" fmla="*/ 578816 h 876832"/>
                <a:gd name="connsiteX15" fmla="*/ 1730 w 3734880"/>
                <a:gd name="connsiteY15" fmla="*/ 576366 h 876832"/>
                <a:gd name="connsiteX16" fmla="*/ 1414575 w 3734880"/>
                <a:gd name="connsiteY16" fmla="*/ 0 h 87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34880" h="876832">
                  <a:moveTo>
                    <a:pt x="1414575" y="0"/>
                  </a:moveTo>
                  <a:cubicBezTo>
                    <a:pt x="1528623" y="0"/>
                    <a:pt x="1639972" y="8375"/>
                    <a:pt x="1747514" y="24322"/>
                  </a:cubicBezTo>
                  <a:lnTo>
                    <a:pt x="1866044" y="46406"/>
                  </a:lnTo>
                  <a:lnTo>
                    <a:pt x="1984572" y="24322"/>
                  </a:lnTo>
                  <a:cubicBezTo>
                    <a:pt x="2092115" y="8375"/>
                    <a:pt x="2203463" y="0"/>
                    <a:pt x="2317511" y="0"/>
                  </a:cubicBezTo>
                  <a:cubicBezTo>
                    <a:pt x="2916261" y="0"/>
                    <a:pt x="3440614" y="230821"/>
                    <a:pt x="3730356" y="576366"/>
                  </a:cubicBezTo>
                  <a:lnTo>
                    <a:pt x="3734880" y="582769"/>
                  </a:lnTo>
                  <a:lnTo>
                    <a:pt x="3631815" y="634481"/>
                  </a:lnTo>
                  <a:cubicBezTo>
                    <a:pt x="3294273" y="787489"/>
                    <a:pt x="2887361" y="876832"/>
                    <a:pt x="2449349" y="876832"/>
                  </a:cubicBezTo>
                  <a:cubicBezTo>
                    <a:pt x="2303345" y="876832"/>
                    <a:pt x="2160797" y="866905"/>
                    <a:pt x="2023121" y="848002"/>
                  </a:cubicBezTo>
                  <a:lnTo>
                    <a:pt x="1871380" y="821823"/>
                  </a:lnTo>
                  <a:lnTo>
                    <a:pt x="1719638" y="848002"/>
                  </a:lnTo>
                  <a:cubicBezTo>
                    <a:pt x="1581963" y="866905"/>
                    <a:pt x="1439414" y="876832"/>
                    <a:pt x="1293410" y="876832"/>
                  </a:cubicBezTo>
                  <a:cubicBezTo>
                    <a:pt x="855398" y="876832"/>
                    <a:pt x="448486" y="787489"/>
                    <a:pt x="110945" y="634481"/>
                  </a:cubicBezTo>
                  <a:lnTo>
                    <a:pt x="0" y="578816"/>
                  </a:lnTo>
                  <a:lnTo>
                    <a:pt x="1730" y="576366"/>
                  </a:lnTo>
                  <a:cubicBezTo>
                    <a:pt x="291472" y="230821"/>
                    <a:pt x="815826" y="0"/>
                    <a:pt x="1414575" y="0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6" name="楕円 1465">
              <a:extLst>
                <a:ext uri="{FF2B5EF4-FFF2-40B4-BE49-F238E27FC236}">
                  <a16:creationId xmlns:a16="http://schemas.microsoft.com/office/drawing/2014/main" id="{7AEFE564-9A12-4FB9-A289-9BD0A6FAAD09}"/>
                </a:ext>
              </a:extLst>
            </p:cNvPr>
            <p:cNvSpPr/>
            <p:nvPr/>
          </p:nvSpPr>
          <p:spPr>
            <a:xfrm>
              <a:off x="3117949" y="3872442"/>
              <a:ext cx="2210190" cy="900484"/>
            </a:xfrm>
            <a:prstGeom prst="ellipse">
              <a:avLst/>
            </a:prstGeom>
            <a:gradFill>
              <a:gsLst>
                <a:gs pos="0">
                  <a:srgbClr val="5B9BD5">
                    <a:lumMod val="50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7" name="四角形: 上の 2 つの角を丸める 1466">
              <a:extLst>
                <a:ext uri="{FF2B5EF4-FFF2-40B4-BE49-F238E27FC236}">
                  <a16:creationId xmlns:a16="http://schemas.microsoft.com/office/drawing/2014/main" id="{C31A0FED-5F7F-4E74-B3EB-E861F987D5CD}"/>
                </a:ext>
              </a:extLst>
            </p:cNvPr>
            <p:cNvSpPr/>
            <p:nvPr/>
          </p:nvSpPr>
          <p:spPr>
            <a:xfrm>
              <a:off x="4072745" y="1526875"/>
              <a:ext cx="311270" cy="2889849"/>
            </a:xfrm>
            <a:prstGeom prst="round2SameRect">
              <a:avLst/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8" name="フリーフォーム: 図形 1467">
              <a:extLst>
                <a:ext uri="{FF2B5EF4-FFF2-40B4-BE49-F238E27FC236}">
                  <a16:creationId xmlns:a16="http://schemas.microsoft.com/office/drawing/2014/main" id="{4CB78006-BF11-42FE-AE6D-F3AB7087AC50}"/>
                </a:ext>
              </a:extLst>
            </p:cNvPr>
            <p:cNvSpPr/>
            <p:nvPr/>
          </p:nvSpPr>
          <p:spPr>
            <a:xfrm>
              <a:off x="3420296" y="3545456"/>
              <a:ext cx="1624144" cy="839018"/>
            </a:xfrm>
            <a:custGeom>
              <a:avLst/>
              <a:gdLst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4290 w 1084558"/>
                <a:gd name="connsiteY0" fmla="*/ 0 h 567602"/>
                <a:gd name="connsiteX1" fmla="*/ 611759 w 1084558"/>
                <a:gd name="connsiteY1" fmla="*/ 239149 h 567602"/>
                <a:gd name="connsiteX2" fmla="*/ 743385 w 1084558"/>
                <a:gd name="connsiteY2" fmla="*/ 107524 h 567602"/>
                <a:gd name="connsiteX3" fmla="*/ 736427 w 1084558"/>
                <a:gd name="connsiteY3" fmla="*/ 290790 h 567602"/>
                <a:gd name="connsiteX4" fmla="*/ 953242 w 1084558"/>
                <a:gd name="connsiteY4" fmla="*/ 169391 h 567602"/>
                <a:gd name="connsiteX5" fmla="*/ 831843 w 1084558"/>
                <a:gd name="connsiteY5" fmla="*/ 386206 h 567602"/>
                <a:gd name="connsiteX6" fmla="*/ 1015109 w 1084558"/>
                <a:gd name="connsiteY6" fmla="*/ 395123 h 567602"/>
                <a:gd name="connsiteX7" fmla="*/ 883484 w 1084558"/>
                <a:gd name="connsiteY7" fmla="*/ 510874 h 567602"/>
                <a:gd name="connsiteX8" fmla="*/ 1084558 w 1084558"/>
                <a:gd name="connsiteY8" fmla="*/ 567602 h 567602"/>
                <a:gd name="connsiteX9" fmla="*/ 4022 w 1084558"/>
                <a:gd name="connsiteY9" fmla="*/ 567602 h 567602"/>
                <a:gd name="connsiteX10" fmla="*/ 154295 w 1084558"/>
                <a:gd name="connsiteY10" fmla="*/ 475949 h 567602"/>
                <a:gd name="connsiteX11" fmla="*/ 73470 w 1084558"/>
                <a:gd name="connsiteY11" fmla="*/ 388773 h 567602"/>
                <a:gd name="connsiteX12" fmla="*/ 256736 w 1084558"/>
                <a:gd name="connsiteY12" fmla="*/ 386206 h 567602"/>
                <a:gd name="connsiteX13" fmla="*/ 211537 w 1084558"/>
                <a:gd name="connsiteY13" fmla="*/ 242416 h 567602"/>
                <a:gd name="connsiteX14" fmla="*/ 352152 w 1084558"/>
                <a:gd name="connsiteY14" fmla="*/ 290790 h 567602"/>
                <a:gd name="connsiteX15" fmla="*/ 342019 w 1084558"/>
                <a:gd name="connsiteY15" fmla="*/ 107524 h 567602"/>
                <a:gd name="connsiteX16" fmla="*/ 476820 w 1084558"/>
                <a:gd name="connsiteY16" fmla="*/ 239149 h 567602"/>
                <a:gd name="connsiteX17" fmla="*/ 544290 w 1084558"/>
                <a:gd name="connsiteY17" fmla="*/ 0 h 567602"/>
                <a:gd name="connsiteX0" fmla="*/ 544290 w 1092823"/>
                <a:gd name="connsiteY0" fmla="*/ 0 h 622655"/>
                <a:gd name="connsiteX1" fmla="*/ 611759 w 1092823"/>
                <a:gd name="connsiteY1" fmla="*/ 239149 h 622655"/>
                <a:gd name="connsiteX2" fmla="*/ 743385 w 1092823"/>
                <a:gd name="connsiteY2" fmla="*/ 107524 h 622655"/>
                <a:gd name="connsiteX3" fmla="*/ 736427 w 1092823"/>
                <a:gd name="connsiteY3" fmla="*/ 290790 h 622655"/>
                <a:gd name="connsiteX4" fmla="*/ 953242 w 1092823"/>
                <a:gd name="connsiteY4" fmla="*/ 169391 h 622655"/>
                <a:gd name="connsiteX5" fmla="*/ 831843 w 1092823"/>
                <a:gd name="connsiteY5" fmla="*/ 386206 h 622655"/>
                <a:gd name="connsiteX6" fmla="*/ 1015109 w 1092823"/>
                <a:gd name="connsiteY6" fmla="*/ 395123 h 622655"/>
                <a:gd name="connsiteX7" fmla="*/ 883484 w 1092823"/>
                <a:gd name="connsiteY7" fmla="*/ 510874 h 622655"/>
                <a:gd name="connsiteX8" fmla="*/ 1084558 w 1092823"/>
                <a:gd name="connsiteY8" fmla="*/ 567602 h 622655"/>
                <a:gd name="connsiteX9" fmla="*/ 533856 w 1092823"/>
                <a:gd name="connsiteY9" fmla="*/ 622655 h 622655"/>
                <a:gd name="connsiteX10" fmla="*/ 4022 w 1092823"/>
                <a:gd name="connsiteY10" fmla="*/ 567602 h 622655"/>
                <a:gd name="connsiteX11" fmla="*/ 154295 w 1092823"/>
                <a:gd name="connsiteY11" fmla="*/ 475949 h 622655"/>
                <a:gd name="connsiteX12" fmla="*/ 73470 w 1092823"/>
                <a:gd name="connsiteY12" fmla="*/ 388773 h 622655"/>
                <a:gd name="connsiteX13" fmla="*/ 256736 w 1092823"/>
                <a:gd name="connsiteY13" fmla="*/ 386206 h 622655"/>
                <a:gd name="connsiteX14" fmla="*/ 211537 w 1092823"/>
                <a:gd name="connsiteY14" fmla="*/ 242416 h 622655"/>
                <a:gd name="connsiteX15" fmla="*/ 352152 w 1092823"/>
                <a:gd name="connsiteY15" fmla="*/ 290790 h 622655"/>
                <a:gd name="connsiteX16" fmla="*/ 342019 w 1092823"/>
                <a:gd name="connsiteY16" fmla="*/ 107524 h 622655"/>
                <a:gd name="connsiteX17" fmla="*/ 476820 w 1092823"/>
                <a:gd name="connsiteY17" fmla="*/ 239149 h 622655"/>
                <a:gd name="connsiteX18" fmla="*/ 544290 w 1092823"/>
                <a:gd name="connsiteY18" fmla="*/ 0 h 622655"/>
                <a:gd name="connsiteX0" fmla="*/ 544290 w 1092823"/>
                <a:gd name="connsiteY0" fmla="*/ 0 h 623122"/>
                <a:gd name="connsiteX1" fmla="*/ 611759 w 1092823"/>
                <a:gd name="connsiteY1" fmla="*/ 239149 h 623122"/>
                <a:gd name="connsiteX2" fmla="*/ 743385 w 1092823"/>
                <a:gd name="connsiteY2" fmla="*/ 107524 h 623122"/>
                <a:gd name="connsiteX3" fmla="*/ 736427 w 1092823"/>
                <a:gd name="connsiteY3" fmla="*/ 290790 h 623122"/>
                <a:gd name="connsiteX4" fmla="*/ 953242 w 1092823"/>
                <a:gd name="connsiteY4" fmla="*/ 169391 h 623122"/>
                <a:gd name="connsiteX5" fmla="*/ 831843 w 1092823"/>
                <a:gd name="connsiteY5" fmla="*/ 386206 h 623122"/>
                <a:gd name="connsiteX6" fmla="*/ 1015109 w 1092823"/>
                <a:gd name="connsiteY6" fmla="*/ 395123 h 623122"/>
                <a:gd name="connsiteX7" fmla="*/ 883484 w 1092823"/>
                <a:gd name="connsiteY7" fmla="*/ 510874 h 623122"/>
                <a:gd name="connsiteX8" fmla="*/ 1084558 w 1092823"/>
                <a:gd name="connsiteY8" fmla="*/ 567602 h 623122"/>
                <a:gd name="connsiteX9" fmla="*/ 533856 w 1092823"/>
                <a:gd name="connsiteY9" fmla="*/ 622655 h 623122"/>
                <a:gd name="connsiteX10" fmla="*/ 4022 w 1092823"/>
                <a:gd name="connsiteY10" fmla="*/ 567602 h 623122"/>
                <a:gd name="connsiteX11" fmla="*/ 154295 w 1092823"/>
                <a:gd name="connsiteY11" fmla="*/ 475949 h 623122"/>
                <a:gd name="connsiteX12" fmla="*/ 73470 w 1092823"/>
                <a:gd name="connsiteY12" fmla="*/ 388773 h 623122"/>
                <a:gd name="connsiteX13" fmla="*/ 256736 w 1092823"/>
                <a:gd name="connsiteY13" fmla="*/ 386206 h 623122"/>
                <a:gd name="connsiteX14" fmla="*/ 211537 w 1092823"/>
                <a:gd name="connsiteY14" fmla="*/ 242416 h 623122"/>
                <a:gd name="connsiteX15" fmla="*/ 352152 w 1092823"/>
                <a:gd name="connsiteY15" fmla="*/ 290790 h 623122"/>
                <a:gd name="connsiteX16" fmla="*/ 342019 w 1092823"/>
                <a:gd name="connsiteY16" fmla="*/ 107524 h 623122"/>
                <a:gd name="connsiteX17" fmla="*/ 476820 w 1092823"/>
                <a:gd name="connsiteY17" fmla="*/ 239149 h 623122"/>
                <a:gd name="connsiteX18" fmla="*/ 544290 w 1092823"/>
                <a:gd name="connsiteY18" fmla="*/ 0 h 623122"/>
                <a:gd name="connsiteX0" fmla="*/ 544290 w 1092823"/>
                <a:gd name="connsiteY0" fmla="*/ 0 h 657038"/>
                <a:gd name="connsiteX1" fmla="*/ 611759 w 1092823"/>
                <a:gd name="connsiteY1" fmla="*/ 239149 h 657038"/>
                <a:gd name="connsiteX2" fmla="*/ 743385 w 1092823"/>
                <a:gd name="connsiteY2" fmla="*/ 107524 h 657038"/>
                <a:gd name="connsiteX3" fmla="*/ 736427 w 1092823"/>
                <a:gd name="connsiteY3" fmla="*/ 290790 h 657038"/>
                <a:gd name="connsiteX4" fmla="*/ 953242 w 1092823"/>
                <a:gd name="connsiteY4" fmla="*/ 169391 h 657038"/>
                <a:gd name="connsiteX5" fmla="*/ 831843 w 1092823"/>
                <a:gd name="connsiteY5" fmla="*/ 386206 h 657038"/>
                <a:gd name="connsiteX6" fmla="*/ 1015109 w 1092823"/>
                <a:gd name="connsiteY6" fmla="*/ 395123 h 657038"/>
                <a:gd name="connsiteX7" fmla="*/ 883484 w 1092823"/>
                <a:gd name="connsiteY7" fmla="*/ 510874 h 657038"/>
                <a:gd name="connsiteX8" fmla="*/ 1084558 w 1092823"/>
                <a:gd name="connsiteY8" fmla="*/ 567602 h 657038"/>
                <a:gd name="connsiteX9" fmla="*/ 533856 w 1092823"/>
                <a:gd name="connsiteY9" fmla="*/ 656770 h 657038"/>
                <a:gd name="connsiteX10" fmla="*/ 4022 w 1092823"/>
                <a:gd name="connsiteY10" fmla="*/ 567602 h 657038"/>
                <a:gd name="connsiteX11" fmla="*/ 154295 w 1092823"/>
                <a:gd name="connsiteY11" fmla="*/ 475949 h 657038"/>
                <a:gd name="connsiteX12" fmla="*/ 73470 w 1092823"/>
                <a:gd name="connsiteY12" fmla="*/ 388773 h 657038"/>
                <a:gd name="connsiteX13" fmla="*/ 256736 w 1092823"/>
                <a:gd name="connsiteY13" fmla="*/ 386206 h 657038"/>
                <a:gd name="connsiteX14" fmla="*/ 211537 w 1092823"/>
                <a:gd name="connsiteY14" fmla="*/ 242416 h 657038"/>
                <a:gd name="connsiteX15" fmla="*/ 352152 w 1092823"/>
                <a:gd name="connsiteY15" fmla="*/ 290790 h 657038"/>
                <a:gd name="connsiteX16" fmla="*/ 342019 w 1092823"/>
                <a:gd name="connsiteY16" fmla="*/ 107524 h 657038"/>
                <a:gd name="connsiteX17" fmla="*/ 476820 w 1092823"/>
                <a:gd name="connsiteY17" fmla="*/ 239149 h 657038"/>
                <a:gd name="connsiteX18" fmla="*/ 544290 w 1092823"/>
                <a:gd name="connsiteY18" fmla="*/ 0 h 657038"/>
                <a:gd name="connsiteX0" fmla="*/ 551709 w 1100242"/>
                <a:gd name="connsiteY0" fmla="*/ 0 h 657153"/>
                <a:gd name="connsiteX1" fmla="*/ 619178 w 1100242"/>
                <a:gd name="connsiteY1" fmla="*/ 239149 h 657153"/>
                <a:gd name="connsiteX2" fmla="*/ 750804 w 1100242"/>
                <a:gd name="connsiteY2" fmla="*/ 107524 h 657153"/>
                <a:gd name="connsiteX3" fmla="*/ 743846 w 1100242"/>
                <a:gd name="connsiteY3" fmla="*/ 290790 h 657153"/>
                <a:gd name="connsiteX4" fmla="*/ 960661 w 1100242"/>
                <a:gd name="connsiteY4" fmla="*/ 169391 h 657153"/>
                <a:gd name="connsiteX5" fmla="*/ 839262 w 1100242"/>
                <a:gd name="connsiteY5" fmla="*/ 386206 h 657153"/>
                <a:gd name="connsiteX6" fmla="*/ 1022528 w 1100242"/>
                <a:gd name="connsiteY6" fmla="*/ 395123 h 657153"/>
                <a:gd name="connsiteX7" fmla="*/ 890903 w 1100242"/>
                <a:gd name="connsiteY7" fmla="*/ 510874 h 657153"/>
                <a:gd name="connsiteX8" fmla="*/ 1091977 w 1100242"/>
                <a:gd name="connsiteY8" fmla="*/ 567602 h 657153"/>
                <a:gd name="connsiteX9" fmla="*/ 541275 w 1100242"/>
                <a:gd name="connsiteY9" fmla="*/ 656770 h 657153"/>
                <a:gd name="connsiteX10" fmla="*/ 11441 w 1100242"/>
                <a:gd name="connsiteY10" fmla="*/ 567602 h 657153"/>
                <a:gd name="connsiteX11" fmla="*/ 161714 w 1100242"/>
                <a:gd name="connsiteY11" fmla="*/ 475949 h 657153"/>
                <a:gd name="connsiteX12" fmla="*/ 80889 w 1100242"/>
                <a:gd name="connsiteY12" fmla="*/ 388773 h 657153"/>
                <a:gd name="connsiteX13" fmla="*/ 264155 w 1100242"/>
                <a:gd name="connsiteY13" fmla="*/ 386206 h 657153"/>
                <a:gd name="connsiteX14" fmla="*/ 218956 w 1100242"/>
                <a:gd name="connsiteY14" fmla="*/ 242416 h 657153"/>
                <a:gd name="connsiteX15" fmla="*/ 359571 w 1100242"/>
                <a:gd name="connsiteY15" fmla="*/ 290790 h 657153"/>
                <a:gd name="connsiteX16" fmla="*/ 349438 w 1100242"/>
                <a:gd name="connsiteY16" fmla="*/ 107524 h 657153"/>
                <a:gd name="connsiteX17" fmla="*/ 484239 w 1100242"/>
                <a:gd name="connsiteY17" fmla="*/ 239149 h 657153"/>
                <a:gd name="connsiteX18" fmla="*/ 551709 w 1100242"/>
                <a:gd name="connsiteY18" fmla="*/ 0 h 657153"/>
                <a:gd name="connsiteX0" fmla="*/ 599840 w 1148373"/>
                <a:gd name="connsiteY0" fmla="*/ 0 h 656899"/>
                <a:gd name="connsiteX1" fmla="*/ 667309 w 1148373"/>
                <a:gd name="connsiteY1" fmla="*/ 239149 h 656899"/>
                <a:gd name="connsiteX2" fmla="*/ 798935 w 1148373"/>
                <a:gd name="connsiteY2" fmla="*/ 107524 h 656899"/>
                <a:gd name="connsiteX3" fmla="*/ 791977 w 1148373"/>
                <a:gd name="connsiteY3" fmla="*/ 290790 h 656899"/>
                <a:gd name="connsiteX4" fmla="*/ 1008792 w 1148373"/>
                <a:gd name="connsiteY4" fmla="*/ 169391 h 656899"/>
                <a:gd name="connsiteX5" fmla="*/ 887393 w 1148373"/>
                <a:gd name="connsiteY5" fmla="*/ 386206 h 656899"/>
                <a:gd name="connsiteX6" fmla="*/ 1070659 w 1148373"/>
                <a:gd name="connsiteY6" fmla="*/ 395123 h 656899"/>
                <a:gd name="connsiteX7" fmla="*/ 939034 w 1148373"/>
                <a:gd name="connsiteY7" fmla="*/ 510874 h 656899"/>
                <a:gd name="connsiteX8" fmla="*/ 1140108 w 1148373"/>
                <a:gd name="connsiteY8" fmla="*/ 567602 h 656899"/>
                <a:gd name="connsiteX9" fmla="*/ 589406 w 1148373"/>
                <a:gd name="connsiteY9" fmla="*/ 656770 h 656899"/>
                <a:gd name="connsiteX10" fmla="*/ 10837 w 1148373"/>
                <a:gd name="connsiteY10" fmla="*/ 543234 h 656899"/>
                <a:gd name="connsiteX11" fmla="*/ 209845 w 1148373"/>
                <a:gd name="connsiteY11" fmla="*/ 475949 h 656899"/>
                <a:gd name="connsiteX12" fmla="*/ 129020 w 1148373"/>
                <a:gd name="connsiteY12" fmla="*/ 388773 h 656899"/>
                <a:gd name="connsiteX13" fmla="*/ 312286 w 1148373"/>
                <a:gd name="connsiteY13" fmla="*/ 386206 h 656899"/>
                <a:gd name="connsiteX14" fmla="*/ 267087 w 1148373"/>
                <a:gd name="connsiteY14" fmla="*/ 242416 h 656899"/>
                <a:gd name="connsiteX15" fmla="*/ 407702 w 1148373"/>
                <a:gd name="connsiteY15" fmla="*/ 290790 h 656899"/>
                <a:gd name="connsiteX16" fmla="*/ 397569 w 1148373"/>
                <a:gd name="connsiteY16" fmla="*/ 107524 h 656899"/>
                <a:gd name="connsiteX17" fmla="*/ 532370 w 1148373"/>
                <a:gd name="connsiteY17" fmla="*/ 239149 h 656899"/>
                <a:gd name="connsiteX18" fmla="*/ 599840 w 1148373"/>
                <a:gd name="connsiteY18" fmla="*/ 0 h 656899"/>
                <a:gd name="connsiteX0" fmla="*/ 599840 w 1147642"/>
                <a:gd name="connsiteY0" fmla="*/ 0 h 657139"/>
                <a:gd name="connsiteX1" fmla="*/ 667309 w 1147642"/>
                <a:gd name="connsiteY1" fmla="*/ 239149 h 657139"/>
                <a:gd name="connsiteX2" fmla="*/ 798935 w 1147642"/>
                <a:gd name="connsiteY2" fmla="*/ 107524 h 657139"/>
                <a:gd name="connsiteX3" fmla="*/ 791977 w 1147642"/>
                <a:gd name="connsiteY3" fmla="*/ 290790 h 657139"/>
                <a:gd name="connsiteX4" fmla="*/ 1008792 w 1147642"/>
                <a:gd name="connsiteY4" fmla="*/ 169391 h 657139"/>
                <a:gd name="connsiteX5" fmla="*/ 887393 w 1147642"/>
                <a:gd name="connsiteY5" fmla="*/ 386206 h 657139"/>
                <a:gd name="connsiteX6" fmla="*/ 1070659 w 1147642"/>
                <a:gd name="connsiteY6" fmla="*/ 395123 h 657139"/>
                <a:gd name="connsiteX7" fmla="*/ 939034 w 1147642"/>
                <a:gd name="connsiteY7" fmla="*/ 510874 h 657139"/>
                <a:gd name="connsiteX8" fmla="*/ 1140108 w 1147642"/>
                <a:gd name="connsiteY8" fmla="*/ 567602 h 657139"/>
                <a:gd name="connsiteX9" fmla="*/ 589406 w 1147642"/>
                <a:gd name="connsiteY9" fmla="*/ 656770 h 657139"/>
                <a:gd name="connsiteX10" fmla="*/ 10837 w 1147642"/>
                <a:gd name="connsiteY10" fmla="*/ 543234 h 657139"/>
                <a:gd name="connsiteX11" fmla="*/ 209845 w 1147642"/>
                <a:gd name="connsiteY11" fmla="*/ 475949 h 657139"/>
                <a:gd name="connsiteX12" fmla="*/ 129020 w 1147642"/>
                <a:gd name="connsiteY12" fmla="*/ 388773 h 657139"/>
                <a:gd name="connsiteX13" fmla="*/ 312286 w 1147642"/>
                <a:gd name="connsiteY13" fmla="*/ 386206 h 657139"/>
                <a:gd name="connsiteX14" fmla="*/ 267087 w 1147642"/>
                <a:gd name="connsiteY14" fmla="*/ 242416 h 657139"/>
                <a:gd name="connsiteX15" fmla="*/ 407702 w 1147642"/>
                <a:gd name="connsiteY15" fmla="*/ 290790 h 657139"/>
                <a:gd name="connsiteX16" fmla="*/ 397569 w 1147642"/>
                <a:gd name="connsiteY16" fmla="*/ 107524 h 657139"/>
                <a:gd name="connsiteX17" fmla="*/ 532370 w 1147642"/>
                <a:gd name="connsiteY17" fmla="*/ 239149 h 657139"/>
                <a:gd name="connsiteX18" fmla="*/ 599840 w 1147642"/>
                <a:gd name="connsiteY18" fmla="*/ 0 h 657139"/>
                <a:gd name="connsiteX0" fmla="*/ 599840 w 1229135"/>
                <a:gd name="connsiteY0" fmla="*/ 0 h 656881"/>
                <a:gd name="connsiteX1" fmla="*/ 667309 w 1229135"/>
                <a:gd name="connsiteY1" fmla="*/ 239149 h 656881"/>
                <a:gd name="connsiteX2" fmla="*/ 798935 w 1229135"/>
                <a:gd name="connsiteY2" fmla="*/ 107524 h 656881"/>
                <a:gd name="connsiteX3" fmla="*/ 791977 w 1229135"/>
                <a:gd name="connsiteY3" fmla="*/ 290790 h 656881"/>
                <a:gd name="connsiteX4" fmla="*/ 1008792 w 1229135"/>
                <a:gd name="connsiteY4" fmla="*/ 169391 h 656881"/>
                <a:gd name="connsiteX5" fmla="*/ 887393 w 1229135"/>
                <a:gd name="connsiteY5" fmla="*/ 386206 h 656881"/>
                <a:gd name="connsiteX6" fmla="*/ 1070659 w 1229135"/>
                <a:gd name="connsiteY6" fmla="*/ 395123 h 656881"/>
                <a:gd name="connsiteX7" fmla="*/ 939034 w 1229135"/>
                <a:gd name="connsiteY7" fmla="*/ 510874 h 656881"/>
                <a:gd name="connsiteX8" fmla="*/ 1222957 w 1229135"/>
                <a:gd name="connsiteY8" fmla="*/ 557855 h 656881"/>
                <a:gd name="connsiteX9" fmla="*/ 589406 w 1229135"/>
                <a:gd name="connsiteY9" fmla="*/ 656770 h 656881"/>
                <a:gd name="connsiteX10" fmla="*/ 10837 w 1229135"/>
                <a:gd name="connsiteY10" fmla="*/ 543234 h 656881"/>
                <a:gd name="connsiteX11" fmla="*/ 209845 w 1229135"/>
                <a:gd name="connsiteY11" fmla="*/ 475949 h 656881"/>
                <a:gd name="connsiteX12" fmla="*/ 129020 w 1229135"/>
                <a:gd name="connsiteY12" fmla="*/ 388773 h 656881"/>
                <a:gd name="connsiteX13" fmla="*/ 312286 w 1229135"/>
                <a:gd name="connsiteY13" fmla="*/ 386206 h 656881"/>
                <a:gd name="connsiteX14" fmla="*/ 267087 w 1229135"/>
                <a:gd name="connsiteY14" fmla="*/ 242416 h 656881"/>
                <a:gd name="connsiteX15" fmla="*/ 407702 w 1229135"/>
                <a:gd name="connsiteY15" fmla="*/ 290790 h 656881"/>
                <a:gd name="connsiteX16" fmla="*/ 397569 w 1229135"/>
                <a:gd name="connsiteY16" fmla="*/ 107524 h 656881"/>
                <a:gd name="connsiteX17" fmla="*/ 532370 w 1229135"/>
                <a:gd name="connsiteY17" fmla="*/ 239149 h 656881"/>
                <a:gd name="connsiteX18" fmla="*/ 599840 w 1229135"/>
                <a:gd name="connsiteY18" fmla="*/ 0 h 656881"/>
                <a:gd name="connsiteX0" fmla="*/ 599840 w 1214740"/>
                <a:gd name="connsiteY0" fmla="*/ 0 h 656776"/>
                <a:gd name="connsiteX1" fmla="*/ 667309 w 1214740"/>
                <a:gd name="connsiteY1" fmla="*/ 239149 h 656776"/>
                <a:gd name="connsiteX2" fmla="*/ 798935 w 1214740"/>
                <a:gd name="connsiteY2" fmla="*/ 107524 h 656776"/>
                <a:gd name="connsiteX3" fmla="*/ 791977 w 1214740"/>
                <a:gd name="connsiteY3" fmla="*/ 290790 h 656776"/>
                <a:gd name="connsiteX4" fmla="*/ 1008792 w 1214740"/>
                <a:gd name="connsiteY4" fmla="*/ 169391 h 656776"/>
                <a:gd name="connsiteX5" fmla="*/ 887393 w 1214740"/>
                <a:gd name="connsiteY5" fmla="*/ 386206 h 656776"/>
                <a:gd name="connsiteX6" fmla="*/ 1070659 w 1214740"/>
                <a:gd name="connsiteY6" fmla="*/ 395123 h 656776"/>
                <a:gd name="connsiteX7" fmla="*/ 939034 w 1214740"/>
                <a:gd name="connsiteY7" fmla="*/ 510874 h 656776"/>
                <a:gd name="connsiteX8" fmla="*/ 1208337 w 1214740"/>
                <a:gd name="connsiteY8" fmla="*/ 538361 h 656776"/>
                <a:gd name="connsiteX9" fmla="*/ 589406 w 1214740"/>
                <a:gd name="connsiteY9" fmla="*/ 656770 h 656776"/>
                <a:gd name="connsiteX10" fmla="*/ 10837 w 1214740"/>
                <a:gd name="connsiteY10" fmla="*/ 543234 h 656776"/>
                <a:gd name="connsiteX11" fmla="*/ 209845 w 1214740"/>
                <a:gd name="connsiteY11" fmla="*/ 475949 h 656776"/>
                <a:gd name="connsiteX12" fmla="*/ 129020 w 1214740"/>
                <a:gd name="connsiteY12" fmla="*/ 388773 h 656776"/>
                <a:gd name="connsiteX13" fmla="*/ 312286 w 1214740"/>
                <a:gd name="connsiteY13" fmla="*/ 386206 h 656776"/>
                <a:gd name="connsiteX14" fmla="*/ 267087 w 1214740"/>
                <a:gd name="connsiteY14" fmla="*/ 242416 h 656776"/>
                <a:gd name="connsiteX15" fmla="*/ 407702 w 1214740"/>
                <a:gd name="connsiteY15" fmla="*/ 290790 h 656776"/>
                <a:gd name="connsiteX16" fmla="*/ 397569 w 1214740"/>
                <a:gd name="connsiteY16" fmla="*/ 107524 h 656776"/>
                <a:gd name="connsiteX17" fmla="*/ 532370 w 1214740"/>
                <a:gd name="connsiteY17" fmla="*/ 239149 h 656776"/>
                <a:gd name="connsiteX18" fmla="*/ 599840 w 1214740"/>
                <a:gd name="connsiteY18" fmla="*/ 0 h 65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4740" h="656776">
                  <a:moveTo>
                    <a:pt x="599840" y="0"/>
                  </a:moveTo>
                  <a:cubicBezTo>
                    <a:pt x="644555" y="341"/>
                    <a:pt x="632119" y="184833"/>
                    <a:pt x="667309" y="239149"/>
                  </a:cubicBezTo>
                  <a:cubicBezTo>
                    <a:pt x="702499" y="293465"/>
                    <a:pt x="757176" y="93191"/>
                    <a:pt x="798935" y="107524"/>
                  </a:cubicBezTo>
                  <a:cubicBezTo>
                    <a:pt x="840694" y="121857"/>
                    <a:pt x="764155" y="251881"/>
                    <a:pt x="791977" y="290790"/>
                  </a:cubicBezTo>
                  <a:cubicBezTo>
                    <a:pt x="819799" y="329699"/>
                    <a:pt x="1011158" y="103469"/>
                    <a:pt x="1008792" y="169391"/>
                  </a:cubicBezTo>
                  <a:cubicBezTo>
                    <a:pt x="1006426" y="235313"/>
                    <a:pt x="877082" y="348584"/>
                    <a:pt x="887393" y="386206"/>
                  </a:cubicBezTo>
                  <a:cubicBezTo>
                    <a:pt x="897704" y="423828"/>
                    <a:pt x="1103951" y="327964"/>
                    <a:pt x="1070659" y="395123"/>
                  </a:cubicBezTo>
                  <a:cubicBezTo>
                    <a:pt x="1037367" y="462282"/>
                    <a:pt x="916088" y="487001"/>
                    <a:pt x="939034" y="510874"/>
                  </a:cubicBezTo>
                  <a:cubicBezTo>
                    <a:pt x="961980" y="534747"/>
                    <a:pt x="1261945" y="474524"/>
                    <a:pt x="1208337" y="538361"/>
                  </a:cubicBezTo>
                  <a:cubicBezTo>
                    <a:pt x="1154729" y="602198"/>
                    <a:pt x="788989" y="655958"/>
                    <a:pt x="589406" y="656770"/>
                  </a:cubicBezTo>
                  <a:cubicBezTo>
                    <a:pt x="389823" y="657582"/>
                    <a:pt x="75359" y="585952"/>
                    <a:pt x="10837" y="543234"/>
                  </a:cubicBezTo>
                  <a:cubicBezTo>
                    <a:pt x="-53685" y="500516"/>
                    <a:pt x="190148" y="501692"/>
                    <a:pt x="209845" y="475949"/>
                  </a:cubicBezTo>
                  <a:cubicBezTo>
                    <a:pt x="229542" y="450206"/>
                    <a:pt x="111947" y="403730"/>
                    <a:pt x="129020" y="388773"/>
                  </a:cubicBezTo>
                  <a:cubicBezTo>
                    <a:pt x="146093" y="373816"/>
                    <a:pt x="292427" y="439428"/>
                    <a:pt x="312286" y="386206"/>
                  </a:cubicBezTo>
                  <a:cubicBezTo>
                    <a:pt x="332145" y="332984"/>
                    <a:pt x="220215" y="281325"/>
                    <a:pt x="267087" y="242416"/>
                  </a:cubicBezTo>
                  <a:cubicBezTo>
                    <a:pt x="313959" y="203507"/>
                    <a:pt x="376155" y="341295"/>
                    <a:pt x="407702" y="290790"/>
                  </a:cubicBezTo>
                  <a:cubicBezTo>
                    <a:pt x="439249" y="240285"/>
                    <a:pt x="349460" y="128207"/>
                    <a:pt x="397569" y="107524"/>
                  </a:cubicBezTo>
                  <a:cubicBezTo>
                    <a:pt x="445678" y="86841"/>
                    <a:pt x="506705" y="296640"/>
                    <a:pt x="532370" y="239149"/>
                  </a:cubicBezTo>
                  <a:cubicBezTo>
                    <a:pt x="558035" y="181658"/>
                    <a:pt x="555125" y="-341"/>
                    <a:pt x="5998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"/>
                    <a:lumOff val="95000"/>
                    <a:alpha val="20000"/>
                  </a:srgbClr>
                </a:gs>
                <a:gs pos="80000">
                  <a:srgbClr val="4472C4">
                    <a:lumMod val="45000"/>
                    <a:lumOff val="55000"/>
                    <a:alpha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9" name="フリーフォーム: 図形 1468">
              <a:extLst>
                <a:ext uri="{FF2B5EF4-FFF2-40B4-BE49-F238E27FC236}">
                  <a16:creationId xmlns:a16="http://schemas.microsoft.com/office/drawing/2014/main" id="{C7399DA2-FDB6-459B-968B-1BA66148C2E0}"/>
                </a:ext>
              </a:extLst>
            </p:cNvPr>
            <p:cNvSpPr/>
            <p:nvPr/>
          </p:nvSpPr>
          <p:spPr>
            <a:xfrm>
              <a:off x="3604605" y="3830979"/>
              <a:ext cx="1255526" cy="648594"/>
            </a:xfrm>
            <a:custGeom>
              <a:avLst/>
              <a:gdLst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4290 w 1084558"/>
                <a:gd name="connsiteY0" fmla="*/ 0 h 567602"/>
                <a:gd name="connsiteX1" fmla="*/ 611759 w 1084558"/>
                <a:gd name="connsiteY1" fmla="*/ 239149 h 567602"/>
                <a:gd name="connsiteX2" fmla="*/ 743385 w 1084558"/>
                <a:gd name="connsiteY2" fmla="*/ 107524 h 567602"/>
                <a:gd name="connsiteX3" fmla="*/ 736427 w 1084558"/>
                <a:gd name="connsiteY3" fmla="*/ 290790 h 567602"/>
                <a:gd name="connsiteX4" fmla="*/ 953242 w 1084558"/>
                <a:gd name="connsiteY4" fmla="*/ 169391 h 567602"/>
                <a:gd name="connsiteX5" fmla="*/ 831843 w 1084558"/>
                <a:gd name="connsiteY5" fmla="*/ 386206 h 567602"/>
                <a:gd name="connsiteX6" fmla="*/ 1015109 w 1084558"/>
                <a:gd name="connsiteY6" fmla="*/ 395123 h 567602"/>
                <a:gd name="connsiteX7" fmla="*/ 883484 w 1084558"/>
                <a:gd name="connsiteY7" fmla="*/ 510874 h 567602"/>
                <a:gd name="connsiteX8" fmla="*/ 1084558 w 1084558"/>
                <a:gd name="connsiteY8" fmla="*/ 567602 h 567602"/>
                <a:gd name="connsiteX9" fmla="*/ 4022 w 1084558"/>
                <a:gd name="connsiteY9" fmla="*/ 567602 h 567602"/>
                <a:gd name="connsiteX10" fmla="*/ 154295 w 1084558"/>
                <a:gd name="connsiteY10" fmla="*/ 475949 h 567602"/>
                <a:gd name="connsiteX11" fmla="*/ 73470 w 1084558"/>
                <a:gd name="connsiteY11" fmla="*/ 388773 h 567602"/>
                <a:gd name="connsiteX12" fmla="*/ 256736 w 1084558"/>
                <a:gd name="connsiteY12" fmla="*/ 386206 h 567602"/>
                <a:gd name="connsiteX13" fmla="*/ 211537 w 1084558"/>
                <a:gd name="connsiteY13" fmla="*/ 242416 h 567602"/>
                <a:gd name="connsiteX14" fmla="*/ 352152 w 1084558"/>
                <a:gd name="connsiteY14" fmla="*/ 290790 h 567602"/>
                <a:gd name="connsiteX15" fmla="*/ 342019 w 1084558"/>
                <a:gd name="connsiteY15" fmla="*/ 107524 h 567602"/>
                <a:gd name="connsiteX16" fmla="*/ 476820 w 1084558"/>
                <a:gd name="connsiteY16" fmla="*/ 239149 h 567602"/>
                <a:gd name="connsiteX17" fmla="*/ 544290 w 1084558"/>
                <a:gd name="connsiteY17" fmla="*/ 0 h 567602"/>
                <a:gd name="connsiteX0" fmla="*/ 544290 w 1092823"/>
                <a:gd name="connsiteY0" fmla="*/ 0 h 622655"/>
                <a:gd name="connsiteX1" fmla="*/ 611759 w 1092823"/>
                <a:gd name="connsiteY1" fmla="*/ 239149 h 622655"/>
                <a:gd name="connsiteX2" fmla="*/ 743385 w 1092823"/>
                <a:gd name="connsiteY2" fmla="*/ 107524 h 622655"/>
                <a:gd name="connsiteX3" fmla="*/ 736427 w 1092823"/>
                <a:gd name="connsiteY3" fmla="*/ 290790 h 622655"/>
                <a:gd name="connsiteX4" fmla="*/ 953242 w 1092823"/>
                <a:gd name="connsiteY4" fmla="*/ 169391 h 622655"/>
                <a:gd name="connsiteX5" fmla="*/ 831843 w 1092823"/>
                <a:gd name="connsiteY5" fmla="*/ 386206 h 622655"/>
                <a:gd name="connsiteX6" fmla="*/ 1015109 w 1092823"/>
                <a:gd name="connsiteY6" fmla="*/ 395123 h 622655"/>
                <a:gd name="connsiteX7" fmla="*/ 883484 w 1092823"/>
                <a:gd name="connsiteY7" fmla="*/ 510874 h 622655"/>
                <a:gd name="connsiteX8" fmla="*/ 1084558 w 1092823"/>
                <a:gd name="connsiteY8" fmla="*/ 567602 h 622655"/>
                <a:gd name="connsiteX9" fmla="*/ 533856 w 1092823"/>
                <a:gd name="connsiteY9" fmla="*/ 622655 h 622655"/>
                <a:gd name="connsiteX10" fmla="*/ 4022 w 1092823"/>
                <a:gd name="connsiteY10" fmla="*/ 567602 h 622655"/>
                <a:gd name="connsiteX11" fmla="*/ 154295 w 1092823"/>
                <a:gd name="connsiteY11" fmla="*/ 475949 h 622655"/>
                <a:gd name="connsiteX12" fmla="*/ 73470 w 1092823"/>
                <a:gd name="connsiteY12" fmla="*/ 388773 h 622655"/>
                <a:gd name="connsiteX13" fmla="*/ 256736 w 1092823"/>
                <a:gd name="connsiteY13" fmla="*/ 386206 h 622655"/>
                <a:gd name="connsiteX14" fmla="*/ 211537 w 1092823"/>
                <a:gd name="connsiteY14" fmla="*/ 242416 h 622655"/>
                <a:gd name="connsiteX15" fmla="*/ 352152 w 1092823"/>
                <a:gd name="connsiteY15" fmla="*/ 290790 h 622655"/>
                <a:gd name="connsiteX16" fmla="*/ 342019 w 1092823"/>
                <a:gd name="connsiteY16" fmla="*/ 107524 h 622655"/>
                <a:gd name="connsiteX17" fmla="*/ 476820 w 1092823"/>
                <a:gd name="connsiteY17" fmla="*/ 239149 h 622655"/>
                <a:gd name="connsiteX18" fmla="*/ 544290 w 1092823"/>
                <a:gd name="connsiteY18" fmla="*/ 0 h 622655"/>
                <a:gd name="connsiteX0" fmla="*/ 544290 w 1092823"/>
                <a:gd name="connsiteY0" fmla="*/ 0 h 623122"/>
                <a:gd name="connsiteX1" fmla="*/ 611759 w 1092823"/>
                <a:gd name="connsiteY1" fmla="*/ 239149 h 623122"/>
                <a:gd name="connsiteX2" fmla="*/ 743385 w 1092823"/>
                <a:gd name="connsiteY2" fmla="*/ 107524 h 623122"/>
                <a:gd name="connsiteX3" fmla="*/ 736427 w 1092823"/>
                <a:gd name="connsiteY3" fmla="*/ 290790 h 623122"/>
                <a:gd name="connsiteX4" fmla="*/ 953242 w 1092823"/>
                <a:gd name="connsiteY4" fmla="*/ 169391 h 623122"/>
                <a:gd name="connsiteX5" fmla="*/ 831843 w 1092823"/>
                <a:gd name="connsiteY5" fmla="*/ 386206 h 623122"/>
                <a:gd name="connsiteX6" fmla="*/ 1015109 w 1092823"/>
                <a:gd name="connsiteY6" fmla="*/ 395123 h 623122"/>
                <a:gd name="connsiteX7" fmla="*/ 883484 w 1092823"/>
                <a:gd name="connsiteY7" fmla="*/ 510874 h 623122"/>
                <a:gd name="connsiteX8" fmla="*/ 1084558 w 1092823"/>
                <a:gd name="connsiteY8" fmla="*/ 567602 h 623122"/>
                <a:gd name="connsiteX9" fmla="*/ 533856 w 1092823"/>
                <a:gd name="connsiteY9" fmla="*/ 622655 h 623122"/>
                <a:gd name="connsiteX10" fmla="*/ 4022 w 1092823"/>
                <a:gd name="connsiteY10" fmla="*/ 567602 h 623122"/>
                <a:gd name="connsiteX11" fmla="*/ 154295 w 1092823"/>
                <a:gd name="connsiteY11" fmla="*/ 475949 h 623122"/>
                <a:gd name="connsiteX12" fmla="*/ 73470 w 1092823"/>
                <a:gd name="connsiteY12" fmla="*/ 388773 h 623122"/>
                <a:gd name="connsiteX13" fmla="*/ 256736 w 1092823"/>
                <a:gd name="connsiteY13" fmla="*/ 386206 h 623122"/>
                <a:gd name="connsiteX14" fmla="*/ 211537 w 1092823"/>
                <a:gd name="connsiteY14" fmla="*/ 242416 h 623122"/>
                <a:gd name="connsiteX15" fmla="*/ 352152 w 1092823"/>
                <a:gd name="connsiteY15" fmla="*/ 290790 h 623122"/>
                <a:gd name="connsiteX16" fmla="*/ 342019 w 1092823"/>
                <a:gd name="connsiteY16" fmla="*/ 107524 h 623122"/>
                <a:gd name="connsiteX17" fmla="*/ 476820 w 1092823"/>
                <a:gd name="connsiteY17" fmla="*/ 239149 h 623122"/>
                <a:gd name="connsiteX18" fmla="*/ 544290 w 1092823"/>
                <a:gd name="connsiteY18" fmla="*/ 0 h 623122"/>
                <a:gd name="connsiteX0" fmla="*/ 544290 w 1092823"/>
                <a:gd name="connsiteY0" fmla="*/ 0 h 657038"/>
                <a:gd name="connsiteX1" fmla="*/ 611759 w 1092823"/>
                <a:gd name="connsiteY1" fmla="*/ 239149 h 657038"/>
                <a:gd name="connsiteX2" fmla="*/ 743385 w 1092823"/>
                <a:gd name="connsiteY2" fmla="*/ 107524 h 657038"/>
                <a:gd name="connsiteX3" fmla="*/ 736427 w 1092823"/>
                <a:gd name="connsiteY3" fmla="*/ 290790 h 657038"/>
                <a:gd name="connsiteX4" fmla="*/ 953242 w 1092823"/>
                <a:gd name="connsiteY4" fmla="*/ 169391 h 657038"/>
                <a:gd name="connsiteX5" fmla="*/ 831843 w 1092823"/>
                <a:gd name="connsiteY5" fmla="*/ 386206 h 657038"/>
                <a:gd name="connsiteX6" fmla="*/ 1015109 w 1092823"/>
                <a:gd name="connsiteY6" fmla="*/ 395123 h 657038"/>
                <a:gd name="connsiteX7" fmla="*/ 883484 w 1092823"/>
                <a:gd name="connsiteY7" fmla="*/ 510874 h 657038"/>
                <a:gd name="connsiteX8" fmla="*/ 1084558 w 1092823"/>
                <a:gd name="connsiteY8" fmla="*/ 567602 h 657038"/>
                <a:gd name="connsiteX9" fmla="*/ 533856 w 1092823"/>
                <a:gd name="connsiteY9" fmla="*/ 656770 h 657038"/>
                <a:gd name="connsiteX10" fmla="*/ 4022 w 1092823"/>
                <a:gd name="connsiteY10" fmla="*/ 567602 h 657038"/>
                <a:gd name="connsiteX11" fmla="*/ 154295 w 1092823"/>
                <a:gd name="connsiteY11" fmla="*/ 475949 h 657038"/>
                <a:gd name="connsiteX12" fmla="*/ 73470 w 1092823"/>
                <a:gd name="connsiteY12" fmla="*/ 388773 h 657038"/>
                <a:gd name="connsiteX13" fmla="*/ 256736 w 1092823"/>
                <a:gd name="connsiteY13" fmla="*/ 386206 h 657038"/>
                <a:gd name="connsiteX14" fmla="*/ 211537 w 1092823"/>
                <a:gd name="connsiteY14" fmla="*/ 242416 h 657038"/>
                <a:gd name="connsiteX15" fmla="*/ 352152 w 1092823"/>
                <a:gd name="connsiteY15" fmla="*/ 290790 h 657038"/>
                <a:gd name="connsiteX16" fmla="*/ 342019 w 1092823"/>
                <a:gd name="connsiteY16" fmla="*/ 107524 h 657038"/>
                <a:gd name="connsiteX17" fmla="*/ 476820 w 1092823"/>
                <a:gd name="connsiteY17" fmla="*/ 239149 h 657038"/>
                <a:gd name="connsiteX18" fmla="*/ 544290 w 1092823"/>
                <a:gd name="connsiteY18" fmla="*/ 0 h 657038"/>
                <a:gd name="connsiteX0" fmla="*/ 551709 w 1100242"/>
                <a:gd name="connsiteY0" fmla="*/ 0 h 657153"/>
                <a:gd name="connsiteX1" fmla="*/ 619178 w 1100242"/>
                <a:gd name="connsiteY1" fmla="*/ 239149 h 657153"/>
                <a:gd name="connsiteX2" fmla="*/ 750804 w 1100242"/>
                <a:gd name="connsiteY2" fmla="*/ 107524 h 657153"/>
                <a:gd name="connsiteX3" fmla="*/ 743846 w 1100242"/>
                <a:gd name="connsiteY3" fmla="*/ 290790 h 657153"/>
                <a:gd name="connsiteX4" fmla="*/ 960661 w 1100242"/>
                <a:gd name="connsiteY4" fmla="*/ 169391 h 657153"/>
                <a:gd name="connsiteX5" fmla="*/ 839262 w 1100242"/>
                <a:gd name="connsiteY5" fmla="*/ 386206 h 657153"/>
                <a:gd name="connsiteX6" fmla="*/ 1022528 w 1100242"/>
                <a:gd name="connsiteY6" fmla="*/ 395123 h 657153"/>
                <a:gd name="connsiteX7" fmla="*/ 890903 w 1100242"/>
                <a:gd name="connsiteY7" fmla="*/ 510874 h 657153"/>
                <a:gd name="connsiteX8" fmla="*/ 1091977 w 1100242"/>
                <a:gd name="connsiteY8" fmla="*/ 567602 h 657153"/>
                <a:gd name="connsiteX9" fmla="*/ 541275 w 1100242"/>
                <a:gd name="connsiteY9" fmla="*/ 656770 h 657153"/>
                <a:gd name="connsiteX10" fmla="*/ 11441 w 1100242"/>
                <a:gd name="connsiteY10" fmla="*/ 567602 h 657153"/>
                <a:gd name="connsiteX11" fmla="*/ 161714 w 1100242"/>
                <a:gd name="connsiteY11" fmla="*/ 475949 h 657153"/>
                <a:gd name="connsiteX12" fmla="*/ 80889 w 1100242"/>
                <a:gd name="connsiteY12" fmla="*/ 388773 h 657153"/>
                <a:gd name="connsiteX13" fmla="*/ 264155 w 1100242"/>
                <a:gd name="connsiteY13" fmla="*/ 386206 h 657153"/>
                <a:gd name="connsiteX14" fmla="*/ 218956 w 1100242"/>
                <a:gd name="connsiteY14" fmla="*/ 242416 h 657153"/>
                <a:gd name="connsiteX15" fmla="*/ 359571 w 1100242"/>
                <a:gd name="connsiteY15" fmla="*/ 290790 h 657153"/>
                <a:gd name="connsiteX16" fmla="*/ 349438 w 1100242"/>
                <a:gd name="connsiteY16" fmla="*/ 107524 h 657153"/>
                <a:gd name="connsiteX17" fmla="*/ 484239 w 1100242"/>
                <a:gd name="connsiteY17" fmla="*/ 239149 h 657153"/>
                <a:gd name="connsiteX18" fmla="*/ 551709 w 1100242"/>
                <a:gd name="connsiteY18" fmla="*/ 0 h 657153"/>
                <a:gd name="connsiteX0" fmla="*/ 599840 w 1148373"/>
                <a:gd name="connsiteY0" fmla="*/ 0 h 656899"/>
                <a:gd name="connsiteX1" fmla="*/ 667309 w 1148373"/>
                <a:gd name="connsiteY1" fmla="*/ 239149 h 656899"/>
                <a:gd name="connsiteX2" fmla="*/ 798935 w 1148373"/>
                <a:gd name="connsiteY2" fmla="*/ 107524 h 656899"/>
                <a:gd name="connsiteX3" fmla="*/ 791977 w 1148373"/>
                <a:gd name="connsiteY3" fmla="*/ 290790 h 656899"/>
                <a:gd name="connsiteX4" fmla="*/ 1008792 w 1148373"/>
                <a:gd name="connsiteY4" fmla="*/ 169391 h 656899"/>
                <a:gd name="connsiteX5" fmla="*/ 887393 w 1148373"/>
                <a:gd name="connsiteY5" fmla="*/ 386206 h 656899"/>
                <a:gd name="connsiteX6" fmla="*/ 1070659 w 1148373"/>
                <a:gd name="connsiteY6" fmla="*/ 395123 h 656899"/>
                <a:gd name="connsiteX7" fmla="*/ 939034 w 1148373"/>
                <a:gd name="connsiteY7" fmla="*/ 510874 h 656899"/>
                <a:gd name="connsiteX8" fmla="*/ 1140108 w 1148373"/>
                <a:gd name="connsiteY8" fmla="*/ 567602 h 656899"/>
                <a:gd name="connsiteX9" fmla="*/ 589406 w 1148373"/>
                <a:gd name="connsiteY9" fmla="*/ 656770 h 656899"/>
                <a:gd name="connsiteX10" fmla="*/ 10837 w 1148373"/>
                <a:gd name="connsiteY10" fmla="*/ 543234 h 656899"/>
                <a:gd name="connsiteX11" fmla="*/ 209845 w 1148373"/>
                <a:gd name="connsiteY11" fmla="*/ 475949 h 656899"/>
                <a:gd name="connsiteX12" fmla="*/ 129020 w 1148373"/>
                <a:gd name="connsiteY12" fmla="*/ 388773 h 656899"/>
                <a:gd name="connsiteX13" fmla="*/ 312286 w 1148373"/>
                <a:gd name="connsiteY13" fmla="*/ 386206 h 656899"/>
                <a:gd name="connsiteX14" fmla="*/ 267087 w 1148373"/>
                <a:gd name="connsiteY14" fmla="*/ 242416 h 656899"/>
                <a:gd name="connsiteX15" fmla="*/ 407702 w 1148373"/>
                <a:gd name="connsiteY15" fmla="*/ 290790 h 656899"/>
                <a:gd name="connsiteX16" fmla="*/ 397569 w 1148373"/>
                <a:gd name="connsiteY16" fmla="*/ 107524 h 656899"/>
                <a:gd name="connsiteX17" fmla="*/ 532370 w 1148373"/>
                <a:gd name="connsiteY17" fmla="*/ 239149 h 656899"/>
                <a:gd name="connsiteX18" fmla="*/ 599840 w 1148373"/>
                <a:gd name="connsiteY18" fmla="*/ 0 h 656899"/>
                <a:gd name="connsiteX0" fmla="*/ 599840 w 1147642"/>
                <a:gd name="connsiteY0" fmla="*/ 0 h 657139"/>
                <a:gd name="connsiteX1" fmla="*/ 667309 w 1147642"/>
                <a:gd name="connsiteY1" fmla="*/ 239149 h 657139"/>
                <a:gd name="connsiteX2" fmla="*/ 798935 w 1147642"/>
                <a:gd name="connsiteY2" fmla="*/ 107524 h 657139"/>
                <a:gd name="connsiteX3" fmla="*/ 791977 w 1147642"/>
                <a:gd name="connsiteY3" fmla="*/ 290790 h 657139"/>
                <a:gd name="connsiteX4" fmla="*/ 1008792 w 1147642"/>
                <a:gd name="connsiteY4" fmla="*/ 169391 h 657139"/>
                <a:gd name="connsiteX5" fmla="*/ 887393 w 1147642"/>
                <a:gd name="connsiteY5" fmla="*/ 386206 h 657139"/>
                <a:gd name="connsiteX6" fmla="*/ 1070659 w 1147642"/>
                <a:gd name="connsiteY6" fmla="*/ 395123 h 657139"/>
                <a:gd name="connsiteX7" fmla="*/ 939034 w 1147642"/>
                <a:gd name="connsiteY7" fmla="*/ 510874 h 657139"/>
                <a:gd name="connsiteX8" fmla="*/ 1140108 w 1147642"/>
                <a:gd name="connsiteY8" fmla="*/ 567602 h 657139"/>
                <a:gd name="connsiteX9" fmla="*/ 589406 w 1147642"/>
                <a:gd name="connsiteY9" fmla="*/ 656770 h 657139"/>
                <a:gd name="connsiteX10" fmla="*/ 10837 w 1147642"/>
                <a:gd name="connsiteY10" fmla="*/ 543234 h 657139"/>
                <a:gd name="connsiteX11" fmla="*/ 209845 w 1147642"/>
                <a:gd name="connsiteY11" fmla="*/ 475949 h 657139"/>
                <a:gd name="connsiteX12" fmla="*/ 129020 w 1147642"/>
                <a:gd name="connsiteY12" fmla="*/ 388773 h 657139"/>
                <a:gd name="connsiteX13" fmla="*/ 312286 w 1147642"/>
                <a:gd name="connsiteY13" fmla="*/ 386206 h 657139"/>
                <a:gd name="connsiteX14" fmla="*/ 267087 w 1147642"/>
                <a:gd name="connsiteY14" fmla="*/ 242416 h 657139"/>
                <a:gd name="connsiteX15" fmla="*/ 407702 w 1147642"/>
                <a:gd name="connsiteY15" fmla="*/ 290790 h 657139"/>
                <a:gd name="connsiteX16" fmla="*/ 397569 w 1147642"/>
                <a:gd name="connsiteY16" fmla="*/ 107524 h 657139"/>
                <a:gd name="connsiteX17" fmla="*/ 532370 w 1147642"/>
                <a:gd name="connsiteY17" fmla="*/ 239149 h 657139"/>
                <a:gd name="connsiteX18" fmla="*/ 599840 w 1147642"/>
                <a:gd name="connsiteY18" fmla="*/ 0 h 657139"/>
                <a:gd name="connsiteX0" fmla="*/ 599840 w 1229135"/>
                <a:gd name="connsiteY0" fmla="*/ 0 h 656881"/>
                <a:gd name="connsiteX1" fmla="*/ 667309 w 1229135"/>
                <a:gd name="connsiteY1" fmla="*/ 239149 h 656881"/>
                <a:gd name="connsiteX2" fmla="*/ 798935 w 1229135"/>
                <a:gd name="connsiteY2" fmla="*/ 107524 h 656881"/>
                <a:gd name="connsiteX3" fmla="*/ 791977 w 1229135"/>
                <a:gd name="connsiteY3" fmla="*/ 290790 h 656881"/>
                <a:gd name="connsiteX4" fmla="*/ 1008792 w 1229135"/>
                <a:gd name="connsiteY4" fmla="*/ 169391 h 656881"/>
                <a:gd name="connsiteX5" fmla="*/ 887393 w 1229135"/>
                <a:gd name="connsiteY5" fmla="*/ 386206 h 656881"/>
                <a:gd name="connsiteX6" fmla="*/ 1070659 w 1229135"/>
                <a:gd name="connsiteY6" fmla="*/ 395123 h 656881"/>
                <a:gd name="connsiteX7" fmla="*/ 939034 w 1229135"/>
                <a:gd name="connsiteY7" fmla="*/ 510874 h 656881"/>
                <a:gd name="connsiteX8" fmla="*/ 1222957 w 1229135"/>
                <a:gd name="connsiteY8" fmla="*/ 557855 h 656881"/>
                <a:gd name="connsiteX9" fmla="*/ 589406 w 1229135"/>
                <a:gd name="connsiteY9" fmla="*/ 656770 h 656881"/>
                <a:gd name="connsiteX10" fmla="*/ 10837 w 1229135"/>
                <a:gd name="connsiteY10" fmla="*/ 543234 h 656881"/>
                <a:gd name="connsiteX11" fmla="*/ 209845 w 1229135"/>
                <a:gd name="connsiteY11" fmla="*/ 475949 h 656881"/>
                <a:gd name="connsiteX12" fmla="*/ 129020 w 1229135"/>
                <a:gd name="connsiteY12" fmla="*/ 388773 h 656881"/>
                <a:gd name="connsiteX13" fmla="*/ 312286 w 1229135"/>
                <a:gd name="connsiteY13" fmla="*/ 386206 h 656881"/>
                <a:gd name="connsiteX14" fmla="*/ 267087 w 1229135"/>
                <a:gd name="connsiteY14" fmla="*/ 242416 h 656881"/>
                <a:gd name="connsiteX15" fmla="*/ 407702 w 1229135"/>
                <a:gd name="connsiteY15" fmla="*/ 290790 h 656881"/>
                <a:gd name="connsiteX16" fmla="*/ 397569 w 1229135"/>
                <a:gd name="connsiteY16" fmla="*/ 107524 h 656881"/>
                <a:gd name="connsiteX17" fmla="*/ 532370 w 1229135"/>
                <a:gd name="connsiteY17" fmla="*/ 239149 h 656881"/>
                <a:gd name="connsiteX18" fmla="*/ 599840 w 1229135"/>
                <a:gd name="connsiteY18" fmla="*/ 0 h 656881"/>
                <a:gd name="connsiteX0" fmla="*/ 599840 w 1214740"/>
                <a:gd name="connsiteY0" fmla="*/ 0 h 656776"/>
                <a:gd name="connsiteX1" fmla="*/ 667309 w 1214740"/>
                <a:gd name="connsiteY1" fmla="*/ 239149 h 656776"/>
                <a:gd name="connsiteX2" fmla="*/ 798935 w 1214740"/>
                <a:gd name="connsiteY2" fmla="*/ 107524 h 656776"/>
                <a:gd name="connsiteX3" fmla="*/ 791977 w 1214740"/>
                <a:gd name="connsiteY3" fmla="*/ 290790 h 656776"/>
                <a:gd name="connsiteX4" fmla="*/ 1008792 w 1214740"/>
                <a:gd name="connsiteY4" fmla="*/ 169391 h 656776"/>
                <a:gd name="connsiteX5" fmla="*/ 887393 w 1214740"/>
                <a:gd name="connsiteY5" fmla="*/ 386206 h 656776"/>
                <a:gd name="connsiteX6" fmla="*/ 1070659 w 1214740"/>
                <a:gd name="connsiteY6" fmla="*/ 395123 h 656776"/>
                <a:gd name="connsiteX7" fmla="*/ 939034 w 1214740"/>
                <a:gd name="connsiteY7" fmla="*/ 510874 h 656776"/>
                <a:gd name="connsiteX8" fmla="*/ 1208337 w 1214740"/>
                <a:gd name="connsiteY8" fmla="*/ 538361 h 656776"/>
                <a:gd name="connsiteX9" fmla="*/ 589406 w 1214740"/>
                <a:gd name="connsiteY9" fmla="*/ 656770 h 656776"/>
                <a:gd name="connsiteX10" fmla="*/ 10837 w 1214740"/>
                <a:gd name="connsiteY10" fmla="*/ 543234 h 656776"/>
                <a:gd name="connsiteX11" fmla="*/ 209845 w 1214740"/>
                <a:gd name="connsiteY11" fmla="*/ 475949 h 656776"/>
                <a:gd name="connsiteX12" fmla="*/ 129020 w 1214740"/>
                <a:gd name="connsiteY12" fmla="*/ 388773 h 656776"/>
                <a:gd name="connsiteX13" fmla="*/ 312286 w 1214740"/>
                <a:gd name="connsiteY13" fmla="*/ 386206 h 656776"/>
                <a:gd name="connsiteX14" fmla="*/ 267087 w 1214740"/>
                <a:gd name="connsiteY14" fmla="*/ 242416 h 656776"/>
                <a:gd name="connsiteX15" fmla="*/ 407702 w 1214740"/>
                <a:gd name="connsiteY15" fmla="*/ 290790 h 656776"/>
                <a:gd name="connsiteX16" fmla="*/ 397569 w 1214740"/>
                <a:gd name="connsiteY16" fmla="*/ 107524 h 656776"/>
                <a:gd name="connsiteX17" fmla="*/ 532370 w 1214740"/>
                <a:gd name="connsiteY17" fmla="*/ 239149 h 656776"/>
                <a:gd name="connsiteX18" fmla="*/ 599840 w 1214740"/>
                <a:gd name="connsiteY18" fmla="*/ 0 h 65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4740" h="656776">
                  <a:moveTo>
                    <a:pt x="599840" y="0"/>
                  </a:moveTo>
                  <a:cubicBezTo>
                    <a:pt x="644555" y="341"/>
                    <a:pt x="632119" y="184833"/>
                    <a:pt x="667309" y="239149"/>
                  </a:cubicBezTo>
                  <a:cubicBezTo>
                    <a:pt x="702499" y="293465"/>
                    <a:pt x="757176" y="93191"/>
                    <a:pt x="798935" y="107524"/>
                  </a:cubicBezTo>
                  <a:cubicBezTo>
                    <a:pt x="840694" y="121857"/>
                    <a:pt x="764155" y="251881"/>
                    <a:pt x="791977" y="290790"/>
                  </a:cubicBezTo>
                  <a:cubicBezTo>
                    <a:pt x="819799" y="329699"/>
                    <a:pt x="1011158" y="103469"/>
                    <a:pt x="1008792" y="169391"/>
                  </a:cubicBezTo>
                  <a:cubicBezTo>
                    <a:pt x="1006426" y="235313"/>
                    <a:pt x="877082" y="348584"/>
                    <a:pt x="887393" y="386206"/>
                  </a:cubicBezTo>
                  <a:cubicBezTo>
                    <a:pt x="897704" y="423828"/>
                    <a:pt x="1103951" y="327964"/>
                    <a:pt x="1070659" y="395123"/>
                  </a:cubicBezTo>
                  <a:cubicBezTo>
                    <a:pt x="1037367" y="462282"/>
                    <a:pt x="916088" y="487001"/>
                    <a:pt x="939034" y="510874"/>
                  </a:cubicBezTo>
                  <a:cubicBezTo>
                    <a:pt x="961980" y="534747"/>
                    <a:pt x="1261945" y="474524"/>
                    <a:pt x="1208337" y="538361"/>
                  </a:cubicBezTo>
                  <a:cubicBezTo>
                    <a:pt x="1154729" y="602198"/>
                    <a:pt x="788989" y="655958"/>
                    <a:pt x="589406" y="656770"/>
                  </a:cubicBezTo>
                  <a:cubicBezTo>
                    <a:pt x="389823" y="657582"/>
                    <a:pt x="75359" y="585952"/>
                    <a:pt x="10837" y="543234"/>
                  </a:cubicBezTo>
                  <a:cubicBezTo>
                    <a:pt x="-53685" y="500516"/>
                    <a:pt x="190148" y="501692"/>
                    <a:pt x="209845" y="475949"/>
                  </a:cubicBezTo>
                  <a:cubicBezTo>
                    <a:pt x="229542" y="450206"/>
                    <a:pt x="111947" y="403730"/>
                    <a:pt x="129020" y="388773"/>
                  </a:cubicBezTo>
                  <a:cubicBezTo>
                    <a:pt x="146093" y="373816"/>
                    <a:pt x="292427" y="439428"/>
                    <a:pt x="312286" y="386206"/>
                  </a:cubicBezTo>
                  <a:cubicBezTo>
                    <a:pt x="332145" y="332984"/>
                    <a:pt x="220215" y="281325"/>
                    <a:pt x="267087" y="242416"/>
                  </a:cubicBezTo>
                  <a:cubicBezTo>
                    <a:pt x="313959" y="203507"/>
                    <a:pt x="376155" y="341295"/>
                    <a:pt x="407702" y="290790"/>
                  </a:cubicBezTo>
                  <a:cubicBezTo>
                    <a:pt x="439249" y="240285"/>
                    <a:pt x="349460" y="128207"/>
                    <a:pt x="397569" y="107524"/>
                  </a:cubicBezTo>
                  <a:cubicBezTo>
                    <a:pt x="445678" y="86841"/>
                    <a:pt x="506705" y="296640"/>
                    <a:pt x="532370" y="239149"/>
                  </a:cubicBezTo>
                  <a:cubicBezTo>
                    <a:pt x="558035" y="181658"/>
                    <a:pt x="555125" y="-341"/>
                    <a:pt x="59984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"/>
                    <a:lumOff val="95000"/>
                    <a:alpha val="20000"/>
                  </a:srgbClr>
                </a:gs>
                <a:gs pos="80000">
                  <a:srgbClr val="4472C4">
                    <a:lumMod val="45000"/>
                    <a:lumOff val="55000"/>
                    <a:alpha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70" name="フリーフォーム: 図形 1469">
              <a:extLst>
                <a:ext uri="{FF2B5EF4-FFF2-40B4-BE49-F238E27FC236}">
                  <a16:creationId xmlns:a16="http://schemas.microsoft.com/office/drawing/2014/main" id="{592519FA-B6ED-4994-AD16-2F5A47F8636A}"/>
                </a:ext>
              </a:extLst>
            </p:cNvPr>
            <p:cNvSpPr/>
            <p:nvPr/>
          </p:nvSpPr>
          <p:spPr>
            <a:xfrm flipH="1">
              <a:off x="3823903" y="4195922"/>
              <a:ext cx="814771" cy="326102"/>
            </a:xfrm>
            <a:custGeom>
              <a:avLst/>
              <a:gdLst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61588 w 1080536"/>
                <a:gd name="connsiteY2" fmla="*/ 440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18947 w 1080536"/>
                <a:gd name="connsiteY15" fmla="*/ 440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131315 w 1080536"/>
                <a:gd name="connsiteY13" fmla="*/ 169391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5948 w 1080536"/>
                <a:gd name="connsiteY11" fmla="*/ 35702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201073 w 1080536"/>
                <a:gd name="connsiteY10" fmla="*/ 510874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74587 w 1080536"/>
                <a:gd name="connsiteY6" fmla="*/ 3570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0268 w 1080536"/>
                <a:gd name="connsiteY0" fmla="*/ 0 h 567602"/>
                <a:gd name="connsiteX1" fmla="*/ 607737 w 1080536"/>
                <a:gd name="connsiteY1" fmla="*/ 239149 h 567602"/>
                <a:gd name="connsiteX2" fmla="*/ 739363 w 1080536"/>
                <a:gd name="connsiteY2" fmla="*/ 107524 h 567602"/>
                <a:gd name="connsiteX3" fmla="*/ 732405 w 1080536"/>
                <a:gd name="connsiteY3" fmla="*/ 290790 h 567602"/>
                <a:gd name="connsiteX4" fmla="*/ 949220 w 1080536"/>
                <a:gd name="connsiteY4" fmla="*/ 169391 h 567602"/>
                <a:gd name="connsiteX5" fmla="*/ 827821 w 1080536"/>
                <a:gd name="connsiteY5" fmla="*/ 386206 h 567602"/>
                <a:gd name="connsiteX6" fmla="*/ 1011087 w 1080536"/>
                <a:gd name="connsiteY6" fmla="*/ 395123 h 567602"/>
                <a:gd name="connsiteX7" fmla="*/ 879462 w 1080536"/>
                <a:gd name="connsiteY7" fmla="*/ 510874 h 567602"/>
                <a:gd name="connsiteX8" fmla="*/ 1080536 w 1080536"/>
                <a:gd name="connsiteY8" fmla="*/ 567602 h 567602"/>
                <a:gd name="connsiteX9" fmla="*/ 0 w 1080536"/>
                <a:gd name="connsiteY9" fmla="*/ 567602 h 567602"/>
                <a:gd name="connsiteX10" fmla="*/ 150273 w 1080536"/>
                <a:gd name="connsiteY10" fmla="*/ 475949 h 567602"/>
                <a:gd name="connsiteX11" fmla="*/ 69448 w 1080536"/>
                <a:gd name="connsiteY11" fmla="*/ 388773 h 567602"/>
                <a:gd name="connsiteX12" fmla="*/ 252714 w 1080536"/>
                <a:gd name="connsiteY12" fmla="*/ 386206 h 567602"/>
                <a:gd name="connsiteX13" fmla="*/ 207515 w 1080536"/>
                <a:gd name="connsiteY13" fmla="*/ 242416 h 567602"/>
                <a:gd name="connsiteX14" fmla="*/ 348130 w 1080536"/>
                <a:gd name="connsiteY14" fmla="*/ 290790 h 567602"/>
                <a:gd name="connsiteX15" fmla="*/ 337997 w 1080536"/>
                <a:gd name="connsiteY15" fmla="*/ 107524 h 567602"/>
                <a:gd name="connsiteX16" fmla="*/ 472798 w 1080536"/>
                <a:gd name="connsiteY16" fmla="*/ 239149 h 567602"/>
                <a:gd name="connsiteX17" fmla="*/ 540268 w 1080536"/>
                <a:gd name="connsiteY17" fmla="*/ 0 h 567602"/>
                <a:gd name="connsiteX0" fmla="*/ 544290 w 1084558"/>
                <a:gd name="connsiteY0" fmla="*/ 0 h 567602"/>
                <a:gd name="connsiteX1" fmla="*/ 611759 w 1084558"/>
                <a:gd name="connsiteY1" fmla="*/ 239149 h 567602"/>
                <a:gd name="connsiteX2" fmla="*/ 743385 w 1084558"/>
                <a:gd name="connsiteY2" fmla="*/ 107524 h 567602"/>
                <a:gd name="connsiteX3" fmla="*/ 736427 w 1084558"/>
                <a:gd name="connsiteY3" fmla="*/ 290790 h 567602"/>
                <a:gd name="connsiteX4" fmla="*/ 953242 w 1084558"/>
                <a:gd name="connsiteY4" fmla="*/ 169391 h 567602"/>
                <a:gd name="connsiteX5" fmla="*/ 831843 w 1084558"/>
                <a:gd name="connsiteY5" fmla="*/ 386206 h 567602"/>
                <a:gd name="connsiteX6" fmla="*/ 1015109 w 1084558"/>
                <a:gd name="connsiteY6" fmla="*/ 395123 h 567602"/>
                <a:gd name="connsiteX7" fmla="*/ 883484 w 1084558"/>
                <a:gd name="connsiteY7" fmla="*/ 510874 h 567602"/>
                <a:gd name="connsiteX8" fmla="*/ 1084558 w 1084558"/>
                <a:gd name="connsiteY8" fmla="*/ 567602 h 567602"/>
                <a:gd name="connsiteX9" fmla="*/ 4022 w 1084558"/>
                <a:gd name="connsiteY9" fmla="*/ 567602 h 567602"/>
                <a:gd name="connsiteX10" fmla="*/ 154295 w 1084558"/>
                <a:gd name="connsiteY10" fmla="*/ 475949 h 567602"/>
                <a:gd name="connsiteX11" fmla="*/ 73470 w 1084558"/>
                <a:gd name="connsiteY11" fmla="*/ 388773 h 567602"/>
                <a:gd name="connsiteX12" fmla="*/ 256736 w 1084558"/>
                <a:gd name="connsiteY12" fmla="*/ 386206 h 567602"/>
                <a:gd name="connsiteX13" fmla="*/ 211537 w 1084558"/>
                <a:gd name="connsiteY13" fmla="*/ 242416 h 567602"/>
                <a:gd name="connsiteX14" fmla="*/ 352152 w 1084558"/>
                <a:gd name="connsiteY14" fmla="*/ 290790 h 567602"/>
                <a:gd name="connsiteX15" fmla="*/ 342019 w 1084558"/>
                <a:gd name="connsiteY15" fmla="*/ 107524 h 567602"/>
                <a:gd name="connsiteX16" fmla="*/ 476820 w 1084558"/>
                <a:gd name="connsiteY16" fmla="*/ 239149 h 567602"/>
                <a:gd name="connsiteX17" fmla="*/ 544290 w 1084558"/>
                <a:gd name="connsiteY17" fmla="*/ 0 h 567602"/>
                <a:gd name="connsiteX0" fmla="*/ 544290 w 1092823"/>
                <a:gd name="connsiteY0" fmla="*/ 0 h 622655"/>
                <a:gd name="connsiteX1" fmla="*/ 611759 w 1092823"/>
                <a:gd name="connsiteY1" fmla="*/ 239149 h 622655"/>
                <a:gd name="connsiteX2" fmla="*/ 743385 w 1092823"/>
                <a:gd name="connsiteY2" fmla="*/ 107524 h 622655"/>
                <a:gd name="connsiteX3" fmla="*/ 736427 w 1092823"/>
                <a:gd name="connsiteY3" fmla="*/ 290790 h 622655"/>
                <a:gd name="connsiteX4" fmla="*/ 953242 w 1092823"/>
                <a:gd name="connsiteY4" fmla="*/ 169391 h 622655"/>
                <a:gd name="connsiteX5" fmla="*/ 831843 w 1092823"/>
                <a:gd name="connsiteY5" fmla="*/ 386206 h 622655"/>
                <a:gd name="connsiteX6" fmla="*/ 1015109 w 1092823"/>
                <a:gd name="connsiteY6" fmla="*/ 395123 h 622655"/>
                <a:gd name="connsiteX7" fmla="*/ 883484 w 1092823"/>
                <a:gd name="connsiteY7" fmla="*/ 510874 h 622655"/>
                <a:gd name="connsiteX8" fmla="*/ 1084558 w 1092823"/>
                <a:gd name="connsiteY8" fmla="*/ 567602 h 622655"/>
                <a:gd name="connsiteX9" fmla="*/ 533856 w 1092823"/>
                <a:gd name="connsiteY9" fmla="*/ 622655 h 622655"/>
                <a:gd name="connsiteX10" fmla="*/ 4022 w 1092823"/>
                <a:gd name="connsiteY10" fmla="*/ 567602 h 622655"/>
                <a:gd name="connsiteX11" fmla="*/ 154295 w 1092823"/>
                <a:gd name="connsiteY11" fmla="*/ 475949 h 622655"/>
                <a:gd name="connsiteX12" fmla="*/ 73470 w 1092823"/>
                <a:gd name="connsiteY12" fmla="*/ 388773 h 622655"/>
                <a:gd name="connsiteX13" fmla="*/ 256736 w 1092823"/>
                <a:gd name="connsiteY13" fmla="*/ 386206 h 622655"/>
                <a:gd name="connsiteX14" fmla="*/ 211537 w 1092823"/>
                <a:gd name="connsiteY14" fmla="*/ 242416 h 622655"/>
                <a:gd name="connsiteX15" fmla="*/ 352152 w 1092823"/>
                <a:gd name="connsiteY15" fmla="*/ 290790 h 622655"/>
                <a:gd name="connsiteX16" fmla="*/ 342019 w 1092823"/>
                <a:gd name="connsiteY16" fmla="*/ 107524 h 622655"/>
                <a:gd name="connsiteX17" fmla="*/ 476820 w 1092823"/>
                <a:gd name="connsiteY17" fmla="*/ 239149 h 622655"/>
                <a:gd name="connsiteX18" fmla="*/ 544290 w 1092823"/>
                <a:gd name="connsiteY18" fmla="*/ 0 h 622655"/>
                <a:gd name="connsiteX0" fmla="*/ 544290 w 1092823"/>
                <a:gd name="connsiteY0" fmla="*/ 0 h 623122"/>
                <a:gd name="connsiteX1" fmla="*/ 611759 w 1092823"/>
                <a:gd name="connsiteY1" fmla="*/ 239149 h 623122"/>
                <a:gd name="connsiteX2" fmla="*/ 743385 w 1092823"/>
                <a:gd name="connsiteY2" fmla="*/ 107524 h 623122"/>
                <a:gd name="connsiteX3" fmla="*/ 736427 w 1092823"/>
                <a:gd name="connsiteY3" fmla="*/ 290790 h 623122"/>
                <a:gd name="connsiteX4" fmla="*/ 953242 w 1092823"/>
                <a:gd name="connsiteY4" fmla="*/ 169391 h 623122"/>
                <a:gd name="connsiteX5" fmla="*/ 831843 w 1092823"/>
                <a:gd name="connsiteY5" fmla="*/ 386206 h 623122"/>
                <a:gd name="connsiteX6" fmla="*/ 1015109 w 1092823"/>
                <a:gd name="connsiteY6" fmla="*/ 395123 h 623122"/>
                <a:gd name="connsiteX7" fmla="*/ 883484 w 1092823"/>
                <a:gd name="connsiteY7" fmla="*/ 510874 h 623122"/>
                <a:gd name="connsiteX8" fmla="*/ 1084558 w 1092823"/>
                <a:gd name="connsiteY8" fmla="*/ 567602 h 623122"/>
                <a:gd name="connsiteX9" fmla="*/ 533856 w 1092823"/>
                <a:gd name="connsiteY9" fmla="*/ 622655 h 623122"/>
                <a:gd name="connsiteX10" fmla="*/ 4022 w 1092823"/>
                <a:gd name="connsiteY10" fmla="*/ 567602 h 623122"/>
                <a:gd name="connsiteX11" fmla="*/ 154295 w 1092823"/>
                <a:gd name="connsiteY11" fmla="*/ 475949 h 623122"/>
                <a:gd name="connsiteX12" fmla="*/ 73470 w 1092823"/>
                <a:gd name="connsiteY12" fmla="*/ 388773 h 623122"/>
                <a:gd name="connsiteX13" fmla="*/ 256736 w 1092823"/>
                <a:gd name="connsiteY13" fmla="*/ 386206 h 623122"/>
                <a:gd name="connsiteX14" fmla="*/ 211537 w 1092823"/>
                <a:gd name="connsiteY14" fmla="*/ 242416 h 623122"/>
                <a:gd name="connsiteX15" fmla="*/ 352152 w 1092823"/>
                <a:gd name="connsiteY15" fmla="*/ 290790 h 623122"/>
                <a:gd name="connsiteX16" fmla="*/ 342019 w 1092823"/>
                <a:gd name="connsiteY16" fmla="*/ 107524 h 623122"/>
                <a:gd name="connsiteX17" fmla="*/ 476820 w 1092823"/>
                <a:gd name="connsiteY17" fmla="*/ 239149 h 623122"/>
                <a:gd name="connsiteX18" fmla="*/ 544290 w 1092823"/>
                <a:gd name="connsiteY18" fmla="*/ 0 h 623122"/>
                <a:gd name="connsiteX0" fmla="*/ 544290 w 1092823"/>
                <a:gd name="connsiteY0" fmla="*/ 0 h 657038"/>
                <a:gd name="connsiteX1" fmla="*/ 611759 w 1092823"/>
                <a:gd name="connsiteY1" fmla="*/ 239149 h 657038"/>
                <a:gd name="connsiteX2" fmla="*/ 743385 w 1092823"/>
                <a:gd name="connsiteY2" fmla="*/ 107524 h 657038"/>
                <a:gd name="connsiteX3" fmla="*/ 736427 w 1092823"/>
                <a:gd name="connsiteY3" fmla="*/ 290790 h 657038"/>
                <a:gd name="connsiteX4" fmla="*/ 953242 w 1092823"/>
                <a:gd name="connsiteY4" fmla="*/ 169391 h 657038"/>
                <a:gd name="connsiteX5" fmla="*/ 831843 w 1092823"/>
                <a:gd name="connsiteY5" fmla="*/ 386206 h 657038"/>
                <a:gd name="connsiteX6" fmla="*/ 1015109 w 1092823"/>
                <a:gd name="connsiteY6" fmla="*/ 395123 h 657038"/>
                <a:gd name="connsiteX7" fmla="*/ 883484 w 1092823"/>
                <a:gd name="connsiteY7" fmla="*/ 510874 h 657038"/>
                <a:gd name="connsiteX8" fmla="*/ 1084558 w 1092823"/>
                <a:gd name="connsiteY8" fmla="*/ 567602 h 657038"/>
                <a:gd name="connsiteX9" fmla="*/ 533856 w 1092823"/>
                <a:gd name="connsiteY9" fmla="*/ 656770 h 657038"/>
                <a:gd name="connsiteX10" fmla="*/ 4022 w 1092823"/>
                <a:gd name="connsiteY10" fmla="*/ 567602 h 657038"/>
                <a:gd name="connsiteX11" fmla="*/ 154295 w 1092823"/>
                <a:gd name="connsiteY11" fmla="*/ 475949 h 657038"/>
                <a:gd name="connsiteX12" fmla="*/ 73470 w 1092823"/>
                <a:gd name="connsiteY12" fmla="*/ 388773 h 657038"/>
                <a:gd name="connsiteX13" fmla="*/ 256736 w 1092823"/>
                <a:gd name="connsiteY13" fmla="*/ 386206 h 657038"/>
                <a:gd name="connsiteX14" fmla="*/ 211537 w 1092823"/>
                <a:gd name="connsiteY14" fmla="*/ 242416 h 657038"/>
                <a:gd name="connsiteX15" fmla="*/ 352152 w 1092823"/>
                <a:gd name="connsiteY15" fmla="*/ 290790 h 657038"/>
                <a:gd name="connsiteX16" fmla="*/ 342019 w 1092823"/>
                <a:gd name="connsiteY16" fmla="*/ 107524 h 657038"/>
                <a:gd name="connsiteX17" fmla="*/ 476820 w 1092823"/>
                <a:gd name="connsiteY17" fmla="*/ 239149 h 657038"/>
                <a:gd name="connsiteX18" fmla="*/ 544290 w 1092823"/>
                <a:gd name="connsiteY18" fmla="*/ 0 h 657038"/>
                <a:gd name="connsiteX0" fmla="*/ 551709 w 1100242"/>
                <a:gd name="connsiteY0" fmla="*/ 0 h 657153"/>
                <a:gd name="connsiteX1" fmla="*/ 619178 w 1100242"/>
                <a:gd name="connsiteY1" fmla="*/ 239149 h 657153"/>
                <a:gd name="connsiteX2" fmla="*/ 750804 w 1100242"/>
                <a:gd name="connsiteY2" fmla="*/ 107524 h 657153"/>
                <a:gd name="connsiteX3" fmla="*/ 743846 w 1100242"/>
                <a:gd name="connsiteY3" fmla="*/ 290790 h 657153"/>
                <a:gd name="connsiteX4" fmla="*/ 960661 w 1100242"/>
                <a:gd name="connsiteY4" fmla="*/ 169391 h 657153"/>
                <a:gd name="connsiteX5" fmla="*/ 839262 w 1100242"/>
                <a:gd name="connsiteY5" fmla="*/ 386206 h 657153"/>
                <a:gd name="connsiteX6" fmla="*/ 1022528 w 1100242"/>
                <a:gd name="connsiteY6" fmla="*/ 395123 h 657153"/>
                <a:gd name="connsiteX7" fmla="*/ 890903 w 1100242"/>
                <a:gd name="connsiteY7" fmla="*/ 510874 h 657153"/>
                <a:gd name="connsiteX8" fmla="*/ 1091977 w 1100242"/>
                <a:gd name="connsiteY8" fmla="*/ 567602 h 657153"/>
                <a:gd name="connsiteX9" fmla="*/ 541275 w 1100242"/>
                <a:gd name="connsiteY9" fmla="*/ 656770 h 657153"/>
                <a:gd name="connsiteX10" fmla="*/ 11441 w 1100242"/>
                <a:gd name="connsiteY10" fmla="*/ 567602 h 657153"/>
                <a:gd name="connsiteX11" fmla="*/ 161714 w 1100242"/>
                <a:gd name="connsiteY11" fmla="*/ 475949 h 657153"/>
                <a:gd name="connsiteX12" fmla="*/ 80889 w 1100242"/>
                <a:gd name="connsiteY12" fmla="*/ 388773 h 657153"/>
                <a:gd name="connsiteX13" fmla="*/ 264155 w 1100242"/>
                <a:gd name="connsiteY13" fmla="*/ 386206 h 657153"/>
                <a:gd name="connsiteX14" fmla="*/ 218956 w 1100242"/>
                <a:gd name="connsiteY14" fmla="*/ 242416 h 657153"/>
                <a:gd name="connsiteX15" fmla="*/ 359571 w 1100242"/>
                <a:gd name="connsiteY15" fmla="*/ 290790 h 657153"/>
                <a:gd name="connsiteX16" fmla="*/ 349438 w 1100242"/>
                <a:gd name="connsiteY16" fmla="*/ 107524 h 657153"/>
                <a:gd name="connsiteX17" fmla="*/ 484239 w 1100242"/>
                <a:gd name="connsiteY17" fmla="*/ 239149 h 657153"/>
                <a:gd name="connsiteX18" fmla="*/ 551709 w 1100242"/>
                <a:gd name="connsiteY18" fmla="*/ 0 h 657153"/>
                <a:gd name="connsiteX0" fmla="*/ 599840 w 1148373"/>
                <a:gd name="connsiteY0" fmla="*/ 0 h 656899"/>
                <a:gd name="connsiteX1" fmla="*/ 667309 w 1148373"/>
                <a:gd name="connsiteY1" fmla="*/ 239149 h 656899"/>
                <a:gd name="connsiteX2" fmla="*/ 798935 w 1148373"/>
                <a:gd name="connsiteY2" fmla="*/ 107524 h 656899"/>
                <a:gd name="connsiteX3" fmla="*/ 791977 w 1148373"/>
                <a:gd name="connsiteY3" fmla="*/ 290790 h 656899"/>
                <a:gd name="connsiteX4" fmla="*/ 1008792 w 1148373"/>
                <a:gd name="connsiteY4" fmla="*/ 169391 h 656899"/>
                <a:gd name="connsiteX5" fmla="*/ 887393 w 1148373"/>
                <a:gd name="connsiteY5" fmla="*/ 386206 h 656899"/>
                <a:gd name="connsiteX6" fmla="*/ 1070659 w 1148373"/>
                <a:gd name="connsiteY6" fmla="*/ 395123 h 656899"/>
                <a:gd name="connsiteX7" fmla="*/ 939034 w 1148373"/>
                <a:gd name="connsiteY7" fmla="*/ 510874 h 656899"/>
                <a:gd name="connsiteX8" fmla="*/ 1140108 w 1148373"/>
                <a:gd name="connsiteY8" fmla="*/ 567602 h 656899"/>
                <a:gd name="connsiteX9" fmla="*/ 589406 w 1148373"/>
                <a:gd name="connsiteY9" fmla="*/ 656770 h 656899"/>
                <a:gd name="connsiteX10" fmla="*/ 10837 w 1148373"/>
                <a:gd name="connsiteY10" fmla="*/ 543234 h 656899"/>
                <a:gd name="connsiteX11" fmla="*/ 209845 w 1148373"/>
                <a:gd name="connsiteY11" fmla="*/ 475949 h 656899"/>
                <a:gd name="connsiteX12" fmla="*/ 129020 w 1148373"/>
                <a:gd name="connsiteY12" fmla="*/ 388773 h 656899"/>
                <a:gd name="connsiteX13" fmla="*/ 312286 w 1148373"/>
                <a:gd name="connsiteY13" fmla="*/ 386206 h 656899"/>
                <a:gd name="connsiteX14" fmla="*/ 267087 w 1148373"/>
                <a:gd name="connsiteY14" fmla="*/ 242416 h 656899"/>
                <a:gd name="connsiteX15" fmla="*/ 407702 w 1148373"/>
                <a:gd name="connsiteY15" fmla="*/ 290790 h 656899"/>
                <a:gd name="connsiteX16" fmla="*/ 397569 w 1148373"/>
                <a:gd name="connsiteY16" fmla="*/ 107524 h 656899"/>
                <a:gd name="connsiteX17" fmla="*/ 532370 w 1148373"/>
                <a:gd name="connsiteY17" fmla="*/ 239149 h 656899"/>
                <a:gd name="connsiteX18" fmla="*/ 599840 w 1148373"/>
                <a:gd name="connsiteY18" fmla="*/ 0 h 656899"/>
                <a:gd name="connsiteX0" fmla="*/ 599840 w 1147642"/>
                <a:gd name="connsiteY0" fmla="*/ 0 h 657139"/>
                <a:gd name="connsiteX1" fmla="*/ 667309 w 1147642"/>
                <a:gd name="connsiteY1" fmla="*/ 239149 h 657139"/>
                <a:gd name="connsiteX2" fmla="*/ 798935 w 1147642"/>
                <a:gd name="connsiteY2" fmla="*/ 107524 h 657139"/>
                <a:gd name="connsiteX3" fmla="*/ 791977 w 1147642"/>
                <a:gd name="connsiteY3" fmla="*/ 290790 h 657139"/>
                <a:gd name="connsiteX4" fmla="*/ 1008792 w 1147642"/>
                <a:gd name="connsiteY4" fmla="*/ 169391 h 657139"/>
                <a:gd name="connsiteX5" fmla="*/ 887393 w 1147642"/>
                <a:gd name="connsiteY5" fmla="*/ 386206 h 657139"/>
                <a:gd name="connsiteX6" fmla="*/ 1070659 w 1147642"/>
                <a:gd name="connsiteY6" fmla="*/ 395123 h 657139"/>
                <a:gd name="connsiteX7" fmla="*/ 939034 w 1147642"/>
                <a:gd name="connsiteY7" fmla="*/ 510874 h 657139"/>
                <a:gd name="connsiteX8" fmla="*/ 1140108 w 1147642"/>
                <a:gd name="connsiteY8" fmla="*/ 567602 h 657139"/>
                <a:gd name="connsiteX9" fmla="*/ 589406 w 1147642"/>
                <a:gd name="connsiteY9" fmla="*/ 656770 h 657139"/>
                <a:gd name="connsiteX10" fmla="*/ 10837 w 1147642"/>
                <a:gd name="connsiteY10" fmla="*/ 543234 h 657139"/>
                <a:gd name="connsiteX11" fmla="*/ 209845 w 1147642"/>
                <a:gd name="connsiteY11" fmla="*/ 475949 h 657139"/>
                <a:gd name="connsiteX12" fmla="*/ 129020 w 1147642"/>
                <a:gd name="connsiteY12" fmla="*/ 388773 h 657139"/>
                <a:gd name="connsiteX13" fmla="*/ 312286 w 1147642"/>
                <a:gd name="connsiteY13" fmla="*/ 386206 h 657139"/>
                <a:gd name="connsiteX14" fmla="*/ 267087 w 1147642"/>
                <a:gd name="connsiteY14" fmla="*/ 242416 h 657139"/>
                <a:gd name="connsiteX15" fmla="*/ 407702 w 1147642"/>
                <a:gd name="connsiteY15" fmla="*/ 290790 h 657139"/>
                <a:gd name="connsiteX16" fmla="*/ 397569 w 1147642"/>
                <a:gd name="connsiteY16" fmla="*/ 107524 h 657139"/>
                <a:gd name="connsiteX17" fmla="*/ 532370 w 1147642"/>
                <a:gd name="connsiteY17" fmla="*/ 239149 h 657139"/>
                <a:gd name="connsiteX18" fmla="*/ 599840 w 1147642"/>
                <a:gd name="connsiteY18" fmla="*/ 0 h 657139"/>
                <a:gd name="connsiteX0" fmla="*/ 599840 w 1229135"/>
                <a:gd name="connsiteY0" fmla="*/ 0 h 656881"/>
                <a:gd name="connsiteX1" fmla="*/ 667309 w 1229135"/>
                <a:gd name="connsiteY1" fmla="*/ 239149 h 656881"/>
                <a:gd name="connsiteX2" fmla="*/ 798935 w 1229135"/>
                <a:gd name="connsiteY2" fmla="*/ 107524 h 656881"/>
                <a:gd name="connsiteX3" fmla="*/ 791977 w 1229135"/>
                <a:gd name="connsiteY3" fmla="*/ 290790 h 656881"/>
                <a:gd name="connsiteX4" fmla="*/ 1008792 w 1229135"/>
                <a:gd name="connsiteY4" fmla="*/ 169391 h 656881"/>
                <a:gd name="connsiteX5" fmla="*/ 887393 w 1229135"/>
                <a:gd name="connsiteY5" fmla="*/ 386206 h 656881"/>
                <a:gd name="connsiteX6" fmla="*/ 1070659 w 1229135"/>
                <a:gd name="connsiteY6" fmla="*/ 395123 h 656881"/>
                <a:gd name="connsiteX7" fmla="*/ 939034 w 1229135"/>
                <a:gd name="connsiteY7" fmla="*/ 510874 h 656881"/>
                <a:gd name="connsiteX8" fmla="*/ 1222957 w 1229135"/>
                <a:gd name="connsiteY8" fmla="*/ 557855 h 656881"/>
                <a:gd name="connsiteX9" fmla="*/ 589406 w 1229135"/>
                <a:gd name="connsiteY9" fmla="*/ 656770 h 656881"/>
                <a:gd name="connsiteX10" fmla="*/ 10837 w 1229135"/>
                <a:gd name="connsiteY10" fmla="*/ 543234 h 656881"/>
                <a:gd name="connsiteX11" fmla="*/ 209845 w 1229135"/>
                <a:gd name="connsiteY11" fmla="*/ 475949 h 656881"/>
                <a:gd name="connsiteX12" fmla="*/ 129020 w 1229135"/>
                <a:gd name="connsiteY12" fmla="*/ 388773 h 656881"/>
                <a:gd name="connsiteX13" fmla="*/ 312286 w 1229135"/>
                <a:gd name="connsiteY13" fmla="*/ 386206 h 656881"/>
                <a:gd name="connsiteX14" fmla="*/ 267087 w 1229135"/>
                <a:gd name="connsiteY14" fmla="*/ 242416 h 656881"/>
                <a:gd name="connsiteX15" fmla="*/ 407702 w 1229135"/>
                <a:gd name="connsiteY15" fmla="*/ 290790 h 656881"/>
                <a:gd name="connsiteX16" fmla="*/ 397569 w 1229135"/>
                <a:gd name="connsiteY16" fmla="*/ 107524 h 656881"/>
                <a:gd name="connsiteX17" fmla="*/ 532370 w 1229135"/>
                <a:gd name="connsiteY17" fmla="*/ 239149 h 656881"/>
                <a:gd name="connsiteX18" fmla="*/ 599840 w 1229135"/>
                <a:gd name="connsiteY18" fmla="*/ 0 h 656881"/>
                <a:gd name="connsiteX0" fmla="*/ 599840 w 1214740"/>
                <a:gd name="connsiteY0" fmla="*/ 0 h 656776"/>
                <a:gd name="connsiteX1" fmla="*/ 667309 w 1214740"/>
                <a:gd name="connsiteY1" fmla="*/ 239149 h 656776"/>
                <a:gd name="connsiteX2" fmla="*/ 798935 w 1214740"/>
                <a:gd name="connsiteY2" fmla="*/ 107524 h 656776"/>
                <a:gd name="connsiteX3" fmla="*/ 791977 w 1214740"/>
                <a:gd name="connsiteY3" fmla="*/ 290790 h 656776"/>
                <a:gd name="connsiteX4" fmla="*/ 1008792 w 1214740"/>
                <a:gd name="connsiteY4" fmla="*/ 169391 h 656776"/>
                <a:gd name="connsiteX5" fmla="*/ 887393 w 1214740"/>
                <a:gd name="connsiteY5" fmla="*/ 386206 h 656776"/>
                <a:gd name="connsiteX6" fmla="*/ 1070659 w 1214740"/>
                <a:gd name="connsiteY6" fmla="*/ 395123 h 656776"/>
                <a:gd name="connsiteX7" fmla="*/ 939034 w 1214740"/>
                <a:gd name="connsiteY7" fmla="*/ 510874 h 656776"/>
                <a:gd name="connsiteX8" fmla="*/ 1208337 w 1214740"/>
                <a:gd name="connsiteY8" fmla="*/ 538361 h 656776"/>
                <a:gd name="connsiteX9" fmla="*/ 589406 w 1214740"/>
                <a:gd name="connsiteY9" fmla="*/ 656770 h 656776"/>
                <a:gd name="connsiteX10" fmla="*/ 10837 w 1214740"/>
                <a:gd name="connsiteY10" fmla="*/ 543234 h 656776"/>
                <a:gd name="connsiteX11" fmla="*/ 209845 w 1214740"/>
                <a:gd name="connsiteY11" fmla="*/ 475949 h 656776"/>
                <a:gd name="connsiteX12" fmla="*/ 129020 w 1214740"/>
                <a:gd name="connsiteY12" fmla="*/ 388773 h 656776"/>
                <a:gd name="connsiteX13" fmla="*/ 312286 w 1214740"/>
                <a:gd name="connsiteY13" fmla="*/ 386206 h 656776"/>
                <a:gd name="connsiteX14" fmla="*/ 267087 w 1214740"/>
                <a:gd name="connsiteY14" fmla="*/ 242416 h 656776"/>
                <a:gd name="connsiteX15" fmla="*/ 407702 w 1214740"/>
                <a:gd name="connsiteY15" fmla="*/ 290790 h 656776"/>
                <a:gd name="connsiteX16" fmla="*/ 397569 w 1214740"/>
                <a:gd name="connsiteY16" fmla="*/ 107524 h 656776"/>
                <a:gd name="connsiteX17" fmla="*/ 532370 w 1214740"/>
                <a:gd name="connsiteY17" fmla="*/ 239149 h 656776"/>
                <a:gd name="connsiteX18" fmla="*/ 599840 w 1214740"/>
                <a:gd name="connsiteY18" fmla="*/ 0 h 656776"/>
                <a:gd name="connsiteX0" fmla="*/ 599840 w 1214740"/>
                <a:gd name="connsiteY0" fmla="*/ 0 h 656776"/>
                <a:gd name="connsiteX1" fmla="*/ 667309 w 1214740"/>
                <a:gd name="connsiteY1" fmla="*/ 239149 h 656776"/>
                <a:gd name="connsiteX2" fmla="*/ 798935 w 1214740"/>
                <a:gd name="connsiteY2" fmla="*/ 107524 h 656776"/>
                <a:gd name="connsiteX3" fmla="*/ 791977 w 1214740"/>
                <a:gd name="connsiteY3" fmla="*/ 290790 h 656776"/>
                <a:gd name="connsiteX4" fmla="*/ 969636 w 1214740"/>
                <a:gd name="connsiteY4" fmla="*/ 208498 h 656776"/>
                <a:gd name="connsiteX5" fmla="*/ 887393 w 1214740"/>
                <a:gd name="connsiteY5" fmla="*/ 386206 h 656776"/>
                <a:gd name="connsiteX6" fmla="*/ 1070659 w 1214740"/>
                <a:gd name="connsiteY6" fmla="*/ 395123 h 656776"/>
                <a:gd name="connsiteX7" fmla="*/ 939034 w 1214740"/>
                <a:gd name="connsiteY7" fmla="*/ 510874 h 656776"/>
                <a:gd name="connsiteX8" fmla="*/ 1208337 w 1214740"/>
                <a:gd name="connsiteY8" fmla="*/ 538361 h 656776"/>
                <a:gd name="connsiteX9" fmla="*/ 589406 w 1214740"/>
                <a:gd name="connsiteY9" fmla="*/ 656770 h 656776"/>
                <a:gd name="connsiteX10" fmla="*/ 10837 w 1214740"/>
                <a:gd name="connsiteY10" fmla="*/ 543234 h 656776"/>
                <a:gd name="connsiteX11" fmla="*/ 209845 w 1214740"/>
                <a:gd name="connsiteY11" fmla="*/ 475949 h 656776"/>
                <a:gd name="connsiteX12" fmla="*/ 129020 w 1214740"/>
                <a:gd name="connsiteY12" fmla="*/ 388773 h 656776"/>
                <a:gd name="connsiteX13" fmla="*/ 312286 w 1214740"/>
                <a:gd name="connsiteY13" fmla="*/ 386206 h 656776"/>
                <a:gd name="connsiteX14" fmla="*/ 267087 w 1214740"/>
                <a:gd name="connsiteY14" fmla="*/ 242416 h 656776"/>
                <a:gd name="connsiteX15" fmla="*/ 407702 w 1214740"/>
                <a:gd name="connsiteY15" fmla="*/ 290790 h 656776"/>
                <a:gd name="connsiteX16" fmla="*/ 397569 w 1214740"/>
                <a:gd name="connsiteY16" fmla="*/ 107524 h 656776"/>
                <a:gd name="connsiteX17" fmla="*/ 532370 w 1214740"/>
                <a:gd name="connsiteY17" fmla="*/ 239149 h 656776"/>
                <a:gd name="connsiteX18" fmla="*/ 599840 w 1214740"/>
                <a:gd name="connsiteY18" fmla="*/ 0 h 656776"/>
                <a:gd name="connsiteX0" fmla="*/ 599840 w 1214740"/>
                <a:gd name="connsiteY0" fmla="*/ 0 h 656776"/>
                <a:gd name="connsiteX1" fmla="*/ 667309 w 1214740"/>
                <a:gd name="connsiteY1" fmla="*/ 239149 h 656776"/>
                <a:gd name="connsiteX2" fmla="*/ 798935 w 1214740"/>
                <a:gd name="connsiteY2" fmla="*/ 107524 h 656776"/>
                <a:gd name="connsiteX3" fmla="*/ 802656 w 1214740"/>
                <a:gd name="connsiteY3" fmla="*/ 255239 h 656776"/>
                <a:gd name="connsiteX4" fmla="*/ 969636 w 1214740"/>
                <a:gd name="connsiteY4" fmla="*/ 208498 h 656776"/>
                <a:gd name="connsiteX5" fmla="*/ 887393 w 1214740"/>
                <a:gd name="connsiteY5" fmla="*/ 386206 h 656776"/>
                <a:gd name="connsiteX6" fmla="*/ 1070659 w 1214740"/>
                <a:gd name="connsiteY6" fmla="*/ 395123 h 656776"/>
                <a:gd name="connsiteX7" fmla="*/ 939034 w 1214740"/>
                <a:gd name="connsiteY7" fmla="*/ 510874 h 656776"/>
                <a:gd name="connsiteX8" fmla="*/ 1208337 w 1214740"/>
                <a:gd name="connsiteY8" fmla="*/ 538361 h 656776"/>
                <a:gd name="connsiteX9" fmla="*/ 589406 w 1214740"/>
                <a:gd name="connsiteY9" fmla="*/ 656770 h 656776"/>
                <a:gd name="connsiteX10" fmla="*/ 10837 w 1214740"/>
                <a:gd name="connsiteY10" fmla="*/ 543234 h 656776"/>
                <a:gd name="connsiteX11" fmla="*/ 209845 w 1214740"/>
                <a:gd name="connsiteY11" fmla="*/ 475949 h 656776"/>
                <a:gd name="connsiteX12" fmla="*/ 129020 w 1214740"/>
                <a:gd name="connsiteY12" fmla="*/ 388773 h 656776"/>
                <a:gd name="connsiteX13" fmla="*/ 312286 w 1214740"/>
                <a:gd name="connsiteY13" fmla="*/ 386206 h 656776"/>
                <a:gd name="connsiteX14" fmla="*/ 267087 w 1214740"/>
                <a:gd name="connsiteY14" fmla="*/ 242416 h 656776"/>
                <a:gd name="connsiteX15" fmla="*/ 407702 w 1214740"/>
                <a:gd name="connsiteY15" fmla="*/ 290790 h 656776"/>
                <a:gd name="connsiteX16" fmla="*/ 397569 w 1214740"/>
                <a:gd name="connsiteY16" fmla="*/ 107524 h 656776"/>
                <a:gd name="connsiteX17" fmla="*/ 532370 w 1214740"/>
                <a:gd name="connsiteY17" fmla="*/ 239149 h 656776"/>
                <a:gd name="connsiteX18" fmla="*/ 599840 w 1214740"/>
                <a:gd name="connsiteY18" fmla="*/ 0 h 656776"/>
                <a:gd name="connsiteX0" fmla="*/ 599840 w 1214740"/>
                <a:gd name="connsiteY0" fmla="*/ 166 h 656942"/>
                <a:gd name="connsiteX1" fmla="*/ 660191 w 1214740"/>
                <a:gd name="connsiteY1" fmla="*/ 203764 h 656942"/>
                <a:gd name="connsiteX2" fmla="*/ 798935 w 1214740"/>
                <a:gd name="connsiteY2" fmla="*/ 107690 h 656942"/>
                <a:gd name="connsiteX3" fmla="*/ 802656 w 1214740"/>
                <a:gd name="connsiteY3" fmla="*/ 255405 h 656942"/>
                <a:gd name="connsiteX4" fmla="*/ 969636 w 1214740"/>
                <a:gd name="connsiteY4" fmla="*/ 208664 h 656942"/>
                <a:gd name="connsiteX5" fmla="*/ 887393 w 1214740"/>
                <a:gd name="connsiteY5" fmla="*/ 386372 h 656942"/>
                <a:gd name="connsiteX6" fmla="*/ 1070659 w 1214740"/>
                <a:gd name="connsiteY6" fmla="*/ 395289 h 656942"/>
                <a:gd name="connsiteX7" fmla="*/ 939034 w 1214740"/>
                <a:gd name="connsiteY7" fmla="*/ 511040 h 656942"/>
                <a:gd name="connsiteX8" fmla="*/ 1208337 w 1214740"/>
                <a:gd name="connsiteY8" fmla="*/ 538527 h 656942"/>
                <a:gd name="connsiteX9" fmla="*/ 589406 w 1214740"/>
                <a:gd name="connsiteY9" fmla="*/ 656936 h 656942"/>
                <a:gd name="connsiteX10" fmla="*/ 10837 w 1214740"/>
                <a:gd name="connsiteY10" fmla="*/ 543400 h 656942"/>
                <a:gd name="connsiteX11" fmla="*/ 209845 w 1214740"/>
                <a:gd name="connsiteY11" fmla="*/ 476115 h 656942"/>
                <a:gd name="connsiteX12" fmla="*/ 129020 w 1214740"/>
                <a:gd name="connsiteY12" fmla="*/ 388939 h 656942"/>
                <a:gd name="connsiteX13" fmla="*/ 312286 w 1214740"/>
                <a:gd name="connsiteY13" fmla="*/ 386372 h 656942"/>
                <a:gd name="connsiteX14" fmla="*/ 267087 w 1214740"/>
                <a:gd name="connsiteY14" fmla="*/ 242582 h 656942"/>
                <a:gd name="connsiteX15" fmla="*/ 407702 w 1214740"/>
                <a:gd name="connsiteY15" fmla="*/ 290956 h 656942"/>
                <a:gd name="connsiteX16" fmla="*/ 397569 w 1214740"/>
                <a:gd name="connsiteY16" fmla="*/ 107690 h 656942"/>
                <a:gd name="connsiteX17" fmla="*/ 532370 w 1214740"/>
                <a:gd name="connsiteY17" fmla="*/ 239315 h 656942"/>
                <a:gd name="connsiteX18" fmla="*/ 599840 w 1214740"/>
                <a:gd name="connsiteY18" fmla="*/ 166 h 656942"/>
                <a:gd name="connsiteX0" fmla="*/ 599840 w 1214740"/>
                <a:gd name="connsiteY0" fmla="*/ 1654 h 658430"/>
                <a:gd name="connsiteX1" fmla="*/ 660191 w 1214740"/>
                <a:gd name="connsiteY1" fmla="*/ 205252 h 658430"/>
                <a:gd name="connsiteX2" fmla="*/ 798935 w 1214740"/>
                <a:gd name="connsiteY2" fmla="*/ 109178 h 658430"/>
                <a:gd name="connsiteX3" fmla="*/ 802656 w 1214740"/>
                <a:gd name="connsiteY3" fmla="*/ 256893 h 658430"/>
                <a:gd name="connsiteX4" fmla="*/ 969636 w 1214740"/>
                <a:gd name="connsiteY4" fmla="*/ 210152 h 658430"/>
                <a:gd name="connsiteX5" fmla="*/ 887393 w 1214740"/>
                <a:gd name="connsiteY5" fmla="*/ 387860 h 658430"/>
                <a:gd name="connsiteX6" fmla="*/ 1070659 w 1214740"/>
                <a:gd name="connsiteY6" fmla="*/ 396777 h 658430"/>
                <a:gd name="connsiteX7" fmla="*/ 939034 w 1214740"/>
                <a:gd name="connsiteY7" fmla="*/ 512528 h 658430"/>
                <a:gd name="connsiteX8" fmla="*/ 1208337 w 1214740"/>
                <a:gd name="connsiteY8" fmla="*/ 540015 h 658430"/>
                <a:gd name="connsiteX9" fmla="*/ 589406 w 1214740"/>
                <a:gd name="connsiteY9" fmla="*/ 658424 h 658430"/>
                <a:gd name="connsiteX10" fmla="*/ 10837 w 1214740"/>
                <a:gd name="connsiteY10" fmla="*/ 544888 h 658430"/>
                <a:gd name="connsiteX11" fmla="*/ 209845 w 1214740"/>
                <a:gd name="connsiteY11" fmla="*/ 477603 h 658430"/>
                <a:gd name="connsiteX12" fmla="*/ 129020 w 1214740"/>
                <a:gd name="connsiteY12" fmla="*/ 390427 h 658430"/>
                <a:gd name="connsiteX13" fmla="*/ 312286 w 1214740"/>
                <a:gd name="connsiteY13" fmla="*/ 387860 h 658430"/>
                <a:gd name="connsiteX14" fmla="*/ 267087 w 1214740"/>
                <a:gd name="connsiteY14" fmla="*/ 244070 h 658430"/>
                <a:gd name="connsiteX15" fmla="*/ 407702 w 1214740"/>
                <a:gd name="connsiteY15" fmla="*/ 292444 h 658430"/>
                <a:gd name="connsiteX16" fmla="*/ 397569 w 1214740"/>
                <a:gd name="connsiteY16" fmla="*/ 109178 h 658430"/>
                <a:gd name="connsiteX17" fmla="*/ 532370 w 1214740"/>
                <a:gd name="connsiteY17" fmla="*/ 240803 h 658430"/>
                <a:gd name="connsiteX18" fmla="*/ 599840 w 1214740"/>
                <a:gd name="connsiteY18" fmla="*/ 1654 h 658430"/>
                <a:gd name="connsiteX0" fmla="*/ 589161 w 1214740"/>
                <a:gd name="connsiteY0" fmla="*/ 2139 h 566482"/>
                <a:gd name="connsiteX1" fmla="*/ 660191 w 1214740"/>
                <a:gd name="connsiteY1" fmla="*/ 113304 h 566482"/>
                <a:gd name="connsiteX2" fmla="*/ 798935 w 1214740"/>
                <a:gd name="connsiteY2" fmla="*/ 17230 h 566482"/>
                <a:gd name="connsiteX3" fmla="*/ 802656 w 1214740"/>
                <a:gd name="connsiteY3" fmla="*/ 164945 h 566482"/>
                <a:gd name="connsiteX4" fmla="*/ 969636 w 1214740"/>
                <a:gd name="connsiteY4" fmla="*/ 118204 h 566482"/>
                <a:gd name="connsiteX5" fmla="*/ 887393 w 1214740"/>
                <a:gd name="connsiteY5" fmla="*/ 295912 h 566482"/>
                <a:gd name="connsiteX6" fmla="*/ 1070659 w 1214740"/>
                <a:gd name="connsiteY6" fmla="*/ 304829 h 566482"/>
                <a:gd name="connsiteX7" fmla="*/ 939034 w 1214740"/>
                <a:gd name="connsiteY7" fmla="*/ 420580 h 566482"/>
                <a:gd name="connsiteX8" fmla="*/ 1208337 w 1214740"/>
                <a:gd name="connsiteY8" fmla="*/ 448067 h 566482"/>
                <a:gd name="connsiteX9" fmla="*/ 589406 w 1214740"/>
                <a:gd name="connsiteY9" fmla="*/ 566476 h 566482"/>
                <a:gd name="connsiteX10" fmla="*/ 10837 w 1214740"/>
                <a:gd name="connsiteY10" fmla="*/ 452940 h 566482"/>
                <a:gd name="connsiteX11" fmla="*/ 209845 w 1214740"/>
                <a:gd name="connsiteY11" fmla="*/ 385655 h 566482"/>
                <a:gd name="connsiteX12" fmla="*/ 129020 w 1214740"/>
                <a:gd name="connsiteY12" fmla="*/ 298479 h 566482"/>
                <a:gd name="connsiteX13" fmla="*/ 312286 w 1214740"/>
                <a:gd name="connsiteY13" fmla="*/ 295912 h 566482"/>
                <a:gd name="connsiteX14" fmla="*/ 267087 w 1214740"/>
                <a:gd name="connsiteY14" fmla="*/ 152122 h 566482"/>
                <a:gd name="connsiteX15" fmla="*/ 407702 w 1214740"/>
                <a:gd name="connsiteY15" fmla="*/ 200496 h 566482"/>
                <a:gd name="connsiteX16" fmla="*/ 397569 w 1214740"/>
                <a:gd name="connsiteY16" fmla="*/ 17230 h 566482"/>
                <a:gd name="connsiteX17" fmla="*/ 532370 w 1214740"/>
                <a:gd name="connsiteY17" fmla="*/ 148855 h 566482"/>
                <a:gd name="connsiteX18" fmla="*/ 589161 w 1214740"/>
                <a:gd name="connsiteY18" fmla="*/ 2139 h 566482"/>
                <a:gd name="connsiteX0" fmla="*/ 589161 w 1214740"/>
                <a:gd name="connsiteY0" fmla="*/ 3 h 564346"/>
                <a:gd name="connsiteX1" fmla="*/ 660191 w 1214740"/>
                <a:gd name="connsiteY1" fmla="*/ 111168 h 564346"/>
                <a:gd name="connsiteX2" fmla="*/ 798935 w 1214740"/>
                <a:gd name="connsiteY2" fmla="*/ 15094 h 564346"/>
                <a:gd name="connsiteX3" fmla="*/ 802656 w 1214740"/>
                <a:gd name="connsiteY3" fmla="*/ 162809 h 564346"/>
                <a:gd name="connsiteX4" fmla="*/ 969636 w 1214740"/>
                <a:gd name="connsiteY4" fmla="*/ 116068 h 564346"/>
                <a:gd name="connsiteX5" fmla="*/ 887393 w 1214740"/>
                <a:gd name="connsiteY5" fmla="*/ 293776 h 564346"/>
                <a:gd name="connsiteX6" fmla="*/ 1070659 w 1214740"/>
                <a:gd name="connsiteY6" fmla="*/ 302693 h 564346"/>
                <a:gd name="connsiteX7" fmla="*/ 939034 w 1214740"/>
                <a:gd name="connsiteY7" fmla="*/ 418444 h 564346"/>
                <a:gd name="connsiteX8" fmla="*/ 1208337 w 1214740"/>
                <a:gd name="connsiteY8" fmla="*/ 445931 h 564346"/>
                <a:gd name="connsiteX9" fmla="*/ 589406 w 1214740"/>
                <a:gd name="connsiteY9" fmla="*/ 564340 h 564346"/>
                <a:gd name="connsiteX10" fmla="*/ 10837 w 1214740"/>
                <a:gd name="connsiteY10" fmla="*/ 450804 h 564346"/>
                <a:gd name="connsiteX11" fmla="*/ 209845 w 1214740"/>
                <a:gd name="connsiteY11" fmla="*/ 383519 h 564346"/>
                <a:gd name="connsiteX12" fmla="*/ 129020 w 1214740"/>
                <a:gd name="connsiteY12" fmla="*/ 296343 h 564346"/>
                <a:gd name="connsiteX13" fmla="*/ 312286 w 1214740"/>
                <a:gd name="connsiteY13" fmla="*/ 293776 h 564346"/>
                <a:gd name="connsiteX14" fmla="*/ 267087 w 1214740"/>
                <a:gd name="connsiteY14" fmla="*/ 149986 h 564346"/>
                <a:gd name="connsiteX15" fmla="*/ 407702 w 1214740"/>
                <a:gd name="connsiteY15" fmla="*/ 198360 h 564346"/>
                <a:gd name="connsiteX16" fmla="*/ 397569 w 1214740"/>
                <a:gd name="connsiteY16" fmla="*/ 15094 h 564346"/>
                <a:gd name="connsiteX17" fmla="*/ 503893 w 1214740"/>
                <a:gd name="connsiteY17" fmla="*/ 114723 h 564346"/>
                <a:gd name="connsiteX18" fmla="*/ 589161 w 1214740"/>
                <a:gd name="connsiteY18" fmla="*/ 3 h 564346"/>
                <a:gd name="connsiteX0" fmla="*/ 589161 w 1214740"/>
                <a:gd name="connsiteY0" fmla="*/ 3 h 564346"/>
                <a:gd name="connsiteX1" fmla="*/ 660191 w 1214740"/>
                <a:gd name="connsiteY1" fmla="*/ 111168 h 564346"/>
                <a:gd name="connsiteX2" fmla="*/ 798935 w 1214740"/>
                <a:gd name="connsiteY2" fmla="*/ 15094 h 564346"/>
                <a:gd name="connsiteX3" fmla="*/ 802656 w 1214740"/>
                <a:gd name="connsiteY3" fmla="*/ 162809 h 564346"/>
                <a:gd name="connsiteX4" fmla="*/ 969636 w 1214740"/>
                <a:gd name="connsiteY4" fmla="*/ 116068 h 564346"/>
                <a:gd name="connsiteX5" fmla="*/ 887393 w 1214740"/>
                <a:gd name="connsiteY5" fmla="*/ 293776 h 564346"/>
                <a:gd name="connsiteX6" fmla="*/ 1070659 w 1214740"/>
                <a:gd name="connsiteY6" fmla="*/ 302693 h 564346"/>
                <a:gd name="connsiteX7" fmla="*/ 939034 w 1214740"/>
                <a:gd name="connsiteY7" fmla="*/ 418444 h 564346"/>
                <a:gd name="connsiteX8" fmla="*/ 1208337 w 1214740"/>
                <a:gd name="connsiteY8" fmla="*/ 445931 h 564346"/>
                <a:gd name="connsiteX9" fmla="*/ 589406 w 1214740"/>
                <a:gd name="connsiteY9" fmla="*/ 564340 h 564346"/>
                <a:gd name="connsiteX10" fmla="*/ 10837 w 1214740"/>
                <a:gd name="connsiteY10" fmla="*/ 450804 h 564346"/>
                <a:gd name="connsiteX11" fmla="*/ 209845 w 1214740"/>
                <a:gd name="connsiteY11" fmla="*/ 383519 h 564346"/>
                <a:gd name="connsiteX12" fmla="*/ 129020 w 1214740"/>
                <a:gd name="connsiteY12" fmla="*/ 296343 h 564346"/>
                <a:gd name="connsiteX13" fmla="*/ 312286 w 1214740"/>
                <a:gd name="connsiteY13" fmla="*/ 293776 h 564346"/>
                <a:gd name="connsiteX14" fmla="*/ 267087 w 1214740"/>
                <a:gd name="connsiteY14" fmla="*/ 149986 h 564346"/>
                <a:gd name="connsiteX15" fmla="*/ 407702 w 1214740"/>
                <a:gd name="connsiteY15" fmla="*/ 198360 h 564346"/>
                <a:gd name="connsiteX16" fmla="*/ 397569 w 1214740"/>
                <a:gd name="connsiteY16" fmla="*/ 15094 h 564346"/>
                <a:gd name="connsiteX17" fmla="*/ 503893 w 1214740"/>
                <a:gd name="connsiteY17" fmla="*/ 114723 h 564346"/>
                <a:gd name="connsiteX18" fmla="*/ 589161 w 1214740"/>
                <a:gd name="connsiteY18" fmla="*/ 3 h 564346"/>
                <a:gd name="connsiteX0" fmla="*/ 589161 w 1214740"/>
                <a:gd name="connsiteY0" fmla="*/ 3 h 564346"/>
                <a:gd name="connsiteX1" fmla="*/ 660191 w 1214740"/>
                <a:gd name="connsiteY1" fmla="*/ 111168 h 564346"/>
                <a:gd name="connsiteX2" fmla="*/ 798935 w 1214740"/>
                <a:gd name="connsiteY2" fmla="*/ 15094 h 564346"/>
                <a:gd name="connsiteX3" fmla="*/ 802656 w 1214740"/>
                <a:gd name="connsiteY3" fmla="*/ 162809 h 564346"/>
                <a:gd name="connsiteX4" fmla="*/ 969636 w 1214740"/>
                <a:gd name="connsiteY4" fmla="*/ 116068 h 564346"/>
                <a:gd name="connsiteX5" fmla="*/ 887393 w 1214740"/>
                <a:gd name="connsiteY5" fmla="*/ 293776 h 564346"/>
                <a:gd name="connsiteX6" fmla="*/ 1070659 w 1214740"/>
                <a:gd name="connsiteY6" fmla="*/ 302693 h 564346"/>
                <a:gd name="connsiteX7" fmla="*/ 939034 w 1214740"/>
                <a:gd name="connsiteY7" fmla="*/ 418444 h 564346"/>
                <a:gd name="connsiteX8" fmla="*/ 1208337 w 1214740"/>
                <a:gd name="connsiteY8" fmla="*/ 445931 h 564346"/>
                <a:gd name="connsiteX9" fmla="*/ 589406 w 1214740"/>
                <a:gd name="connsiteY9" fmla="*/ 564340 h 564346"/>
                <a:gd name="connsiteX10" fmla="*/ 10837 w 1214740"/>
                <a:gd name="connsiteY10" fmla="*/ 450804 h 564346"/>
                <a:gd name="connsiteX11" fmla="*/ 209845 w 1214740"/>
                <a:gd name="connsiteY11" fmla="*/ 383519 h 564346"/>
                <a:gd name="connsiteX12" fmla="*/ 129020 w 1214740"/>
                <a:gd name="connsiteY12" fmla="*/ 296343 h 564346"/>
                <a:gd name="connsiteX13" fmla="*/ 312286 w 1214740"/>
                <a:gd name="connsiteY13" fmla="*/ 293776 h 564346"/>
                <a:gd name="connsiteX14" fmla="*/ 267087 w 1214740"/>
                <a:gd name="connsiteY14" fmla="*/ 149986 h 564346"/>
                <a:gd name="connsiteX15" fmla="*/ 407702 w 1214740"/>
                <a:gd name="connsiteY15" fmla="*/ 198360 h 564346"/>
                <a:gd name="connsiteX16" fmla="*/ 397569 w 1214740"/>
                <a:gd name="connsiteY16" fmla="*/ 15094 h 564346"/>
                <a:gd name="connsiteX17" fmla="*/ 503893 w 1214740"/>
                <a:gd name="connsiteY17" fmla="*/ 114723 h 564346"/>
                <a:gd name="connsiteX18" fmla="*/ 589161 w 1214740"/>
                <a:gd name="connsiteY18" fmla="*/ 3 h 564346"/>
                <a:gd name="connsiteX0" fmla="*/ 589161 w 1214740"/>
                <a:gd name="connsiteY0" fmla="*/ 3 h 564346"/>
                <a:gd name="connsiteX1" fmla="*/ 660191 w 1214740"/>
                <a:gd name="connsiteY1" fmla="*/ 111168 h 564346"/>
                <a:gd name="connsiteX2" fmla="*/ 798935 w 1214740"/>
                <a:gd name="connsiteY2" fmla="*/ 15094 h 564346"/>
                <a:gd name="connsiteX3" fmla="*/ 802656 w 1214740"/>
                <a:gd name="connsiteY3" fmla="*/ 162809 h 564346"/>
                <a:gd name="connsiteX4" fmla="*/ 969636 w 1214740"/>
                <a:gd name="connsiteY4" fmla="*/ 116068 h 564346"/>
                <a:gd name="connsiteX5" fmla="*/ 887393 w 1214740"/>
                <a:gd name="connsiteY5" fmla="*/ 293776 h 564346"/>
                <a:gd name="connsiteX6" fmla="*/ 1070659 w 1214740"/>
                <a:gd name="connsiteY6" fmla="*/ 302693 h 564346"/>
                <a:gd name="connsiteX7" fmla="*/ 939034 w 1214740"/>
                <a:gd name="connsiteY7" fmla="*/ 418444 h 564346"/>
                <a:gd name="connsiteX8" fmla="*/ 1208337 w 1214740"/>
                <a:gd name="connsiteY8" fmla="*/ 445931 h 564346"/>
                <a:gd name="connsiteX9" fmla="*/ 589406 w 1214740"/>
                <a:gd name="connsiteY9" fmla="*/ 564340 h 564346"/>
                <a:gd name="connsiteX10" fmla="*/ 10837 w 1214740"/>
                <a:gd name="connsiteY10" fmla="*/ 450804 h 564346"/>
                <a:gd name="connsiteX11" fmla="*/ 209845 w 1214740"/>
                <a:gd name="connsiteY11" fmla="*/ 383519 h 564346"/>
                <a:gd name="connsiteX12" fmla="*/ 129020 w 1214740"/>
                <a:gd name="connsiteY12" fmla="*/ 296343 h 564346"/>
                <a:gd name="connsiteX13" fmla="*/ 312286 w 1214740"/>
                <a:gd name="connsiteY13" fmla="*/ 293776 h 564346"/>
                <a:gd name="connsiteX14" fmla="*/ 267087 w 1214740"/>
                <a:gd name="connsiteY14" fmla="*/ 149986 h 564346"/>
                <a:gd name="connsiteX15" fmla="*/ 407702 w 1214740"/>
                <a:gd name="connsiteY15" fmla="*/ 198360 h 564346"/>
                <a:gd name="connsiteX16" fmla="*/ 394008 w 1214740"/>
                <a:gd name="connsiteY16" fmla="*/ 61311 h 564346"/>
                <a:gd name="connsiteX17" fmla="*/ 503893 w 1214740"/>
                <a:gd name="connsiteY17" fmla="*/ 114723 h 564346"/>
                <a:gd name="connsiteX18" fmla="*/ 589161 w 1214740"/>
                <a:gd name="connsiteY18" fmla="*/ 3 h 564346"/>
                <a:gd name="connsiteX0" fmla="*/ 589161 w 1220585"/>
                <a:gd name="connsiteY0" fmla="*/ 3 h 564346"/>
                <a:gd name="connsiteX1" fmla="*/ 660191 w 1220585"/>
                <a:gd name="connsiteY1" fmla="*/ 111168 h 564346"/>
                <a:gd name="connsiteX2" fmla="*/ 798935 w 1220585"/>
                <a:gd name="connsiteY2" fmla="*/ 15094 h 564346"/>
                <a:gd name="connsiteX3" fmla="*/ 802656 w 1220585"/>
                <a:gd name="connsiteY3" fmla="*/ 162809 h 564346"/>
                <a:gd name="connsiteX4" fmla="*/ 969636 w 1220585"/>
                <a:gd name="connsiteY4" fmla="*/ 116068 h 564346"/>
                <a:gd name="connsiteX5" fmla="*/ 887393 w 1220585"/>
                <a:gd name="connsiteY5" fmla="*/ 293776 h 564346"/>
                <a:gd name="connsiteX6" fmla="*/ 1070659 w 1220585"/>
                <a:gd name="connsiteY6" fmla="*/ 302693 h 564346"/>
                <a:gd name="connsiteX7" fmla="*/ 1006667 w 1220585"/>
                <a:gd name="connsiteY7" fmla="*/ 407779 h 564346"/>
                <a:gd name="connsiteX8" fmla="*/ 1208337 w 1220585"/>
                <a:gd name="connsiteY8" fmla="*/ 445931 h 564346"/>
                <a:gd name="connsiteX9" fmla="*/ 589406 w 1220585"/>
                <a:gd name="connsiteY9" fmla="*/ 564340 h 564346"/>
                <a:gd name="connsiteX10" fmla="*/ 10837 w 1220585"/>
                <a:gd name="connsiteY10" fmla="*/ 450804 h 564346"/>
                <a:gd name="connsiteX11" fmla="*/ 209845 w 1220585"/>
                <a:gd name="connsiteY11" fmla="*/ 383519 h 564346"/>
                <a:gd name="connsiteX12" fmla="*/ 129020 w 1220585"/>
                <a:gd name="connsiteY12" fmla="*/ 296343 h 564346"/>
                <a:gd name="connsiteX13" fmla="*/ 312286 w 1220585"/>
                <a:gd name="connsiteY13" fmla="*/ 293776 h 564346"/>
                <a:gd name="connsiteX14" fmla="*/ 267087 w 1220585"/>
                <a:gd name="connsiteY14" fmla="*/ 149986 h 564346"/>
                <a:gd name="connsiteX15" fmla="*/ 407702 w 1220585"/>
                <a:gd name="connsiteY15" fmla="*/ 198360 h 564346"/>
                <a:gd name="connsiteX16" fmla="*/ 394008 w 1220585"/>
                <a:gd name="connsiteY16" fmla="*/ 61311 h 564346"/>
                <a:gd name="connsiteX17" fmla="*/ 503893 w 1220585"/>
                <a:gd name="connsiteY17" fmla="*/ 114723 h 564346"/>
                <a:gd name="connsiteX18" fmla="*/ 589161 w 1220585"/>
                <a:gd name="connsiteY18" fmla="*/ 3 h 564346"/>
                <a:gd name="connsiteX0" fmla="*/ 589161 w 1222152"/>
                <a:gd name="connsiteY0" fmla="*/ 3 h 564346"/>
                <a:gd name="connsiteX1" fmla="*/ 660191 w 1222152"/>
                <a:gd name="connsiteY1" fmla="*/ 111168 h 564346"/>
                <a:gd name="connsiteX2" fmla="*/ 798935 w 1222152"/>
                <a:gd name="connsiteY2" fmla="*/ 15094 h 564346"/>
                <a:gd name="connsiteX3" fmla="*/ 802656 w 1222152"/>
                <a:gd name="connsiteY3" fmla="*/ 162809 h 564346"/>
                <a:gd name="connsiteX4" fmla="*/ 969636 w 1222152"/>
                <a:gd name="connsiteY4" fmla="*/ 116068 h 564346"/>
                <a:gd name="connsiteX5" fmla="*/ 887393 w 1222152"/>
                <a:gd name="connsiteY5" fmla="*/ 293776 h 564346"/>
                <a:gd name="connsiteX6" fmla="*/ 1070659 w 1222152"/>
                <a:gd name="connsiteY6" fmla="*/ 302693 h 564346"/>
                <a:gd name="connsiteX7" fmla="*/ 1006667 w 1222152"/>
                <a:gd name="connsiteY7" fmla="*/ 407779 h 564346"/>
                <a:gd name="connsiteX8" fmla="*/ 1208337 w 1222152"/>
                <a:gd name="connsiteY8" fmla="*/ 445931 h 564346"/>
                <a:gd name="connsiteX9" fmla="*/ 589406 w 1222152"/>
                <a:gd name="connsiteY9" fmla="*/ 564340 h 564346"/>
                <a:gd name="connsiteX10" fmla="*/ 10837 w 1222152"/>
                <a:gd name="connsiteY10" fmla="*/ 450804 h 564346"/>
                <a:gd name="connsiteX11" fmla="*/ 209845 w 1222152"/>
                <a:gd name="connsiteY11" fmla="*/ 383519 h 564346"/>
                <a:gd name="connsiteX12" fmla="*/ 129020 w 1222152"/>
                <a:gd name="connsiteY12" fmla="*/ 296343 h 564346"/>
                <a:gd name="connsiteX13" fmla="*/ 312286 w 1222152"/>
                <a:gd name="connsiteY13" fmla="*/ 293776 h 564346"/>
                <a:gd name="connsiteX14" fmla="*/ 267087 w 1222152"/>
                <a:gd name="connsiteY14" fmla="*/ 149986 h 564346"/>
                <a:gd name="connsiteX15" fmla="*/ 407702 w 1222152"/>
                <a:gd name="connsiteY15" fmla="*/ 198360 h 564346"/>
                <a:gd name="connsiteX16" fmla="*/ 394008 w 1222152"/>
                <a:gd name="connsiteY16" fmla="*/ 61311 h 564346"/>
                <a:gd name="connsiteX17" fmla="*/ 503893 w 1222152"/>
                <a:gd name="connsiteY17" fmla="*/ 114723 h 564346"/>
                <a:gd name="connsiteX18" fmla="*/ 589161 w 1222152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312286 w 1217965"/>
                <a:gd name="connsiteY13" fmla="*/ 293776 h 564346"/>
                <a:gd name="connsiteX14" fmla="*/ 267087 w 1217965"/>
                <a:gd name="connsiteY14" fmla="*/ 149986 h 564346"/>
                <a:gd name="connsiteX15" fmla="*/ 407702 w 1217965"/>
                <a:gd name="connsiteY15" fmla="*/ 198360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312286 w 1217965"/>
                <a:gd name="connsiteY13" fmla="*/ 293776 h 564346"/>
                <a:gd name="connsiteX14" fmla="*/ 267087 w 1217965"/>
                <a:gd name="connsiteY14" fmla="*/ 149986 h 564346"/>
                <a:gd name="connsiteX15" fmla="*/ 407702 w 1217965"/>
                <a:gd name="connsiteY15" fmla="*/ 198360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294488 w 1217965"/>
                <a:gd name="connsiteY13" fmla="*/ 261780 h 564346"/>
                <a:gd name="connsiteX14" fmla="*/ 267087 w 1217965"/>
                <a:gd name="connsiteY14" fmla="*/ 149986 h 564346"/>
                <a:gd name="connsiteX15" fmla="*/ 407702 w 1217965"/>
                <a:gd name="connsiteY15" fmla="*/ 198360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294488 w 1217965"/>
                <a:gd name="connsiteY13" fmla="*/ 261780 h 564346"/>
                <a:gd name="connsiteX14" fmla="*/ 267087 w 1217965"/>
                <a:gd name="connsiteY14" fmla="*/ 149986 h 564346"/>
                <a:gd name="connsiteX15" fmla="*/ 407702 w 1217965"/>
                <a:gd name="connsiteY15" fmla="*/ 198360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294488 w 1217965"/>
                <a:gd name="connsiteY13" fmla="*/ 261780 h 564346"/>
                <a:gd name="connsiteX14" fmla="*/ 267087 w 1217965"/>
                <a:gd name="connsiteY14" fmla="*/ 149986 h 564346"/>
                <a:gd name="connsiteX15" fmla="*/ 414821 w 1217965"/>
                <a:gd name="connsiteY15" fmla="*/ 166364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3 h 564346"/>
                <a:gd name="connsiteX1" fmla="*/ 660191 w 1217965"/>
                <a:gd name="connsiteY1" fmla="*/ 111168 h 564346"/>
                <a:gd name="connsiteX2" fmla="*/ 798935 w 1217965"/>
                <a:gd name="connsiteY2" fmla="*/ 15094 h 564346"/>
                <a:gd name="connsiteX3" fmla="*/ 802656 w 1217965"/>
                <a:gd name="connsiteY3" fmla="*/ 162809 h 564346"/>
                <a:gd name="connsiteX4" fmla="*/ 969636 w 1217965"/>
                <a:gd name="connsiteY4" fmla="*/ 116068 h 564346"/>
                <a:gd name="connsiteX5" fmla="*/ 887393 w 1217965"/>
                <a:gd name="connsiteY5" fmla="*/ 293776 h 564346"/>
                <a:gd name="connsiteX6" fmla="*/ 1070659 w 1217965"/>
                <a:gd name="connsiteY6" fmla="*/ 302693 h 564346"/>
                <a:gd name="connsiteX7" fmla="*/ 1006667 w 1217965"/>
                <a:gd name="connsiteY7" fmla="*/ 407779 h 564346"/>
                <a:gd name="connsiteX8" fmla="*/ 1208337 w 1217965"/>
                <a:gd name="connsiteY8" fmla="*/ 445931 h 564346"/>
                <a:gd name="connsiteX9" fmla="*/ 589406 w 1217965"/>
                <a:gd name="connsiteY9" fmla="*/ 564340 h 564346"/>
                <a:gd name="connsiteX10" fmla="*/ 10837 w 1217965"/>
                <a:gd name="connsiteY10" fmla="*/ 450804 h 564346"/>
                <a:gd name="connsiteX11" fmla="*/ 209845 w 1217965"/>
                <a:gd name="connsiteY11" fmla="*/ 383519 h 564346"/>
                <a:gd name="connsiteX12" fmla="*/ 129020 w 1217965"/>
                <a:gd name="connsiteY12" fmla="*/ 296343 h 564346"/>
                <a:gd name="connsiteX13" fmla="*/ 294488 w 1217965"/>
                <a:gd name="connsiteY13" fmla="*/ 261780 h 564346"/>
                <a:gd name="connsiteX14" fmla="*/ 267087 w 1217965"/>
                <a:gd name="connsiteY14" fmla="*/ 149986 h 564346"/>
                <a:gd name="connsiteX15" fmla="*/ 414821 w 1217965"/>
                <a:gd name="connsiteY15" fmla="*/ 166364 h 564346"/>
                <a:gd name="connsiteX16" fmla="*/ 394008 w 1217965"/>
                <a:gd name="connsiteY16" fmla="*/ 61311 h 564346"/>
                <a:gd name="connsiteX17" fmla="*/ 503893 w 1217965"/>
                <a:gd name="connsiteY17" fmla="*/ 114723 h 564346"/>
                <a:gd name="connsiteX18" fmla="*/ 589161 w 1217965"/>
                <a:gd name="connsiteY18" fmla="*/ 3 h 564346"/>
                <a:gd name="connsiteX0" fmla="*/ 589161 w 1217965"/>
                <a:gd name="connsiteY0" fmla="*/ 0 h 628335"/>
                <a:gd name="connsiteX1" fmla="*/ 660191 w 1217965"/>
                <a:gd name="connsiteY1" fmla="*/ 175157 h 628335"/>
                <a:gd name="connsiteX2" fmla="*/ 798935 w 1217965"/>
                <a:gd name="connsiteY2" fmla="*/ 79083 h 628335"/>
                <a:gd name="connsiteX3" fmla="*/ 802656 w 1217965"/>
                <a:gd name="connsiteY3" fmla="*/ 226798 h 628335"/>
                <a:gd name="connsiteX4" fmla="*/ 969636 w 1217965"/>
                <a:gd name="connsiteY4" fmla="*/ 180057 h 628335"/>
                <a:gd name="connsiteX5" fmla="*/ 887393 w 1217965"/>
                <a:gd name="connsiteY5" fmla="*/ 357765 h 628335"/>
                <a:gd name="connsiteX6" fmla="*/ 1070659 w 1217965"/>
                <a:gd name="connsiteY6" fmla="*/ 366682 h 628335"/>
                <a:gd name="connsiteX7" fmla="*/ 1006667 w 1217965"/>
                <a:gd name="connsiteY7" fmla="*/ 471768 h 628335"/>
                <a:gd name="connsiteX8" fmla="*/ 1208337 w 1217965"/>
                <a:gd name="connsiteY8" fmla="*/ 509920 h 628335"/>
                <a:gd name="connsiteX9" fmla="*/ 589406 w 1217965"/>
                <a:gd name="connsiteY9" fmla="*/ 628329 h 628335"/>
                <a:gd name="connsiteX10" fmla="*/ 10837 w 1217965"/>
                <a:gd name="connsiteY10" fmla="*/ 514793 h 628335"/>
                <a:gd name="connsiteX11" fmla="*/ 209845 w 1217965"/>
                <a:gd name="connsiteY11" fmla="*/ 447508 h 628335"/>
                <a:gd name="connsiteX12" fmla="*/ 129020 w 1217965"/>
                <a:gd name="connsiteY12" fmla="*/ 360332 h 628335"/>
                <a:gd name="connsiteX13" fmla="*/ 294488 w 1217965"/>
                <a:gd name="connsiteY13" fmla="*/ 325769 h 628335"/>
                <a:gd name="connsiteX14" fmla="*/ 267087 w 1217965"/>
                <a:gd name="connsiteY14" fmla="*/ 213975 h 628335"/>
                <a:gd name="connsiteX15" fmla="*/ 414821 w 1217965"/>
                <a:gd name="connsiteY15" fmla="*/ 230353 h 628335"/>
                <a:gd name="connsiteX16" fmla="*/ 394008 w 1217965"/>
                <a:gd name="connsiteY16" fmla="*/ 125300 h 628335"/>
                <a:gd name="connsiteX17" fmla="*/ 503893 w 1217965"/>
                <a:gd name="connsiteY17" fmla="*/ 178712 h 628335"/>
                <a:gd name="connsiteX18" fmla="*/ 589161 w 1217965"/>
                <a:gd name="connsiteY18" fmla="*/ 0 h 628335"/>
                <a:gd name="connsiteX0" fmla="*/ 589161 w 1217965"/>
                <a:gd name="connsiteY0" fmla="*/ 2998 h 631333"/>
                <a:gd name="connsiteX1" fmla="*/ 660191 w 1217965"/>
                <a:gd name="connsiteY1" fmla="*/ 178155 h 631333"/>
                <a:gd name="connsiteX2" fmla="*/ 798935 w 1217965"/>
                <a:gd name="connsiteY2" fmla="*/ 82081 h 631333"/>
                <a:gd name="connsiteX3" fmla="*/ 802656 w 1217965"/>
                <a:gd name="connsiteY3" fmla="*/ 229796 h 631333"/>
                <a:gd name="connsiteX4" fmla="*/ 969636 w 1217965"/>
                <a:gd name="connsiteY4" fmla="*/ 183055 h 631333"/>
                <a:gd name="connsiteX5" fmla="*/ 887393 w 1217965"/>
                <a:gd name="connsiteY5" fmla="*/ 360763 h 631333"/>
                <a:gd name="connsiteX6" fmla="*/ 1070659 w 1217965"/>
                <a:gd name="connsiteY6" fmla="*/ 369680 h 631333"/>
                <a:gd name="connsiteX7" fmla="*/ 1006667 w 1217965"/>
                <a:gd name="connsiteY7" fmla="*/ 474766 h 631333"/>
                <a:gd name="connsiteX8" fmla="*/ 1208337 w 1217965"/>
                <a:gd name="connsiteY8" fmla="*/ 512918 h 631333"/>
                <a:gd name="connsiteX9" fmla="*/ 589406 w 1217965"/>
                <a:gd name="connsiteY9" fmla="*/ 631327 h 631333"/>
                <a:gd name="connsiteX10" fmla="*/ 10837 w 1217965"/>
                <a:gd name="connsiteY10" fmla="*/ 517791 h 631333"/>
                <a:gd name="connsiteX11" fmla="*/ 209845 w 1217965"/>
                <a:gd name="connsiteY11" fmla="*/ 450506 h 631333"/>
                <a:gd name="connsiteX12" fmla="*/ 129020 w 1217965"/>
                <a:gd name="connsiteY12" fmla="*/ 363330 h 631333"/>
                <a:gd name="connsiteX13" fmla="*/ 294488 w 1217965"/>
                <a:gd name="connsiteY13" fmla="*/ 328767 h 631333"/>
                <a:gd name="connsiteX14" fmla="*/ 267087 w 1217965"/>
                <a:gd name="connsiteY14" fmla="*/ 216973 h 631333"/>
                <a:gd name="connsiteX15" fmla="*/ 414821 w 1217965"/>
                <a:gd name="connsiteY15" fmla="*/ 233351 h 631333"/>
                <a:gd name="connsiteX16" fmla="*/ 394008 w 1217965"/>
                <a:gd name="connsiteY16" fmla="*/ 128298 h 631333"/>
                <a:gd name="connsiteX17" fmla="*/ 503893 w 1217965"/>
                <a:gd name="connsiteY17" fmla="*/ 181710 h 631333"/>
                <a:gd name="connsiteX18" fmla="*/ 589161 w 1217965"/>
                <a:gd name="connsiteY18" fmla="*/ 2998 h 631333"/>
                <a:gd name="connsiteX0" fmla="*/ 589161 w 1217965"/>
                <a:gd name="connsiteY0" fmla="*/ 2998 h 631333"/>
                <a:gd name="connsiteX1" fmla="*/ 660191 w 1217965"/>
                <a:gd name="connsiteY1" fmla="*/ 178155 h 631333"/>
                <a:gd name="connsiteX2" fmla="*/ 798935 w 1217965"/>
                <a:gd name="connsiteY2" fmla="*/ 82081 h 631333"/>
                <a:gd name="connsiteX3" fmla="*/ 802656 w 1217965"/>
                <a:gd name="connsiteY3" fmla="*/ 229796 h 631333"/>
                <a:gd name="connsiteX4" fmla="*/ 969636 w 1217965"/>
                <a:gd name="connsiteY4" fmla="*/ 183055 h 631333"/>
                <a:gd name="connsiteX5" fmla="*/ 887393 w 1217965"/>
                <a:gd name="connsiteY5" fmla="*/ 360763 h 631333"/>
                <a:gd name="connsiteX6" fmla="*/ 1070659 w 1217965"/>
                <a:gd name="connsiteY6" fmla="*/ 369680 h 631333"/>
                <a:gd name="connsiteX7" fmla="*/ 1006667 w 1217965"/>
                <a:gd name="connsiteY7" fmla="*/ 474766 h 631333"/>
                <a:gd name="connsiteX8" fmla="*/ 1208337 w 1217965"/>
                <a:gd name="connsiteY8" fmla="*/ 512918 h 631333"/>
                <a:gd name="connsiteX9" fmla="*/ 589406 w 1217965"/>
                <a:gd name="connsiteY9" fmla="*/ 631327 h 631333"/>
                <a:gd name="connsiteX10" fmla="*/ 10837 w 1217965"/>
                <a:gd name="connsiteY10" fmla="*/ 517791 h 631333"/>
                <a:gd name="connsiteX11" fmla="*/ 209845 w 1217965"/>
                <a:gd name="connsiteY11" fmla="*/ 450506 h 631333"/>
                <a:gd name="connsiteX12" fmla="*/ 129020 w 1217965"/>
                <a:gd name="connsiteY12" fmla="*/ 363330 h 631333"/>
                <a:gd name="connsiteX13" fmla="*/ 294488 w 1217965"/>
                <a:gd name="connsiteY13" fmla="*/ 328767 h 631333"/>
                <a:gd name="connsiteX14" fmla="*/ 267087 w 1217965"/>
                <a:gd name="connsiteY14" fmla="*/ 216973 h 631333"/>
                <a:gd name="connsiteX15" fmla="*/ 414821 w 1217965"/>
                <a:gd name="connsiteY15" fmla="*/ 233351 h 631333"/>
                <a:gd name="connsiteX16" fmla="*/ 394008 w 1217965"/>
                <a:gd name="connsiteY16" fmla="*/ 128298 h 631333"/>
                <a:gd name="connsiteX17" fmla="*/ 503893 w 1217965"/>
                <a:gd name="connsiteY17" fmla="*/ 181710 h 631333"/>
                <a:gd name="connsiteX18" fmla="*/ 589161 w 1217965"/>
                <a:gd name="connsiteY18" fmla="*/ 2998 h 631333"/>
                <a:gd name="connsiteX0" fmla="*/ 589161 w 1217965"/>
                <a:gd name="connsiteY0" fmla="*/ 30 h 628365"/>
                <a:gd name="connsiteX1" fmla="*/ 660191 w 1217965"/>
                <a:gd name="connsiteY1" fmla="*/ 175187 h 628365"/>
                <a:gd name="connsiteX2" fmla="*/ 798935 w 1217965"/>
                <a:gd name="connsiteY2" fmla="*/ 79113 h 628365"/>
                <a:gd name="connsiteX3" fmla="*/ 802656 w 1217965"/>
                <a:gd name="connsiteY3" fmla="*/ 226828 h 628365"/>
                <a:gd name="connsiteX4" fmla="*/ 969636 w 1217965"/>
                <a:gd name="connsiteY4" fmla="*/ 180087 h 628365"/>
                <a:gd name="connsiteX5" fmla="*/ 887393 w 1217965"/>
                <a:gd name="connsiteY5" fmla="*/ 357795 h 628365"/>
                <a:gd name="connsiteX6" fmla="*/ 1070659 w 1217965"/>
                <a:gd name="connsiteY6" fmla="*/ 366712 h 628365"/>
                <a:gd name="connsiteX7" fmla="*/ 1006667 w 1217965"/>
                <a:gd name="connsiteY7" fmla="*/ 471798 h 628365"/>
                <a:gd name="connsiteX8" fmla="*/ 1208337 w 1217965"/>
                <a:gd name="connsiteY8" fmla="*/ 509950 h 628365"/>
                <a:gd name="connsiteX9" fmla="*/ 589406 w 1217965"/>
                <a:gd name="connsiteY9" fmla="*/ 628359 h 628365"/>
                <a:gd name="connsiteX10" fmla="*/ 10837 w 1217965"/>
                <a:gd name="connsiteY10" fmla="*/ 514823 h 628365"/>
                <a:gd name="connsiteX11" fmla="*/ 209845 w 1217965"/>
                <a:gd name="connsiteY11" fmla="*/ 447538 h 628365"/>
                <a:gd name="connsiteX12" fmla="*/ 129020 w 1217965"/>
                <a:gd name="connsiteY12" fmla="*/ 360362 h 628365"/>
                <a:gd name="connsiteX13" fmla="*/ 294488 w 1217965"/>
                <a:gd name="connsiteY13" fmla="*/ 325799 h 628365"/>
                <a:gd name="connsiteX14" fmla="*/ 267087 w 1217965"/>
                <a:gd name="connsiteY14" fmla="*/ 214005 h 628365"/>
                <a:gd name="connsiteX15" fmla="*/ 414821 w 1217965"/>
                <a:gd name="connsiteY15" fmla="*/ 230383 h 628365"/>
                <a:gd name="connsiteX16" fmla="*/ 394008 w 1217965"/>
                <a:gd name="connsiteY16" fmla="*/ 125330 h 628365"/>
                <a:gd name="connsiteX17" fmla="*/ 511013 w 1217965"/>
                <a:gd name="connsiteY17" fmla="*/ 160967 h 628365"/>
                <a:gd name="connsiteX18" fmla="*/ 589161 w 1217965"/>
                <a:gd name="connsiteY18" fmla="*/ 30 h 62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965" h="628365">
                  <a:moveTo>
                    <a:pt x="589161" y="30"/>
                  </a:moveTo>
                  <a:cubicBezTo>
                    <a:pt x="614024" y="2400"/>
                    <a:pt x="625229" y="162006"/>
                    <a:pt x="660191" y="175187"/>
                  </a:cubicBezTo>
                  <a:cubicBezTo>
                    <a:pt x="695153" y="188368"/>
                    <a:pt x="775191" y="70506"/>
                    <a:pt x="798935" y="79113"/>
                  </a:cubicBezTo>
                  <a:cubicBezTo>
                    <a:pt x="822679" y="87720"/>
                    <a:pt x="774206" y="209999"/>
                    <a:pt x="802656" y="226828"/>
                  </a:cubicBezTo>
                  <a:cubicBezTo>
                    <a:pt x="831106" y="243657"/>
                    <a:pt x="955513" y="158259"/>
                    <a:pt x="969636" y="180087"/>
                  </a:cubicBezTo>
                  <a:cubicBezTo>
                    <a:pt x="983759" y="201915"/>
                    <a:pt x="870556" y="326691"/>
                    <a:pt x="887393" y="357795"/>
                  </a:cubicBezTo>
                  <a:cubicBezTo>
                    <a:pt x="904230" y="388899"/>
                    <a:pt x="1050780" y="347712"/>
                    <a:pt x="1070659" y="366712"/>
                  </a:cubicBezTo>
                  <a:cubicBezTo>
                    <a:pt x="1090538" y="385712"/>
                    <a:pt x="948124" y="437261"/>
                    <a:pt x="1006667" y="471798"/>
                  </a:cubicBezTo>
                  <a:cubicBezTo>
                    <a:pt x="1065210" y="506335"/>
                    <a:pt x="1263642" y="441195"/>
                    <a:pt x="1208337" y="509950"/>
                  </a:cubicBezTo>
                  <a:cubicBezTo>
                    <a:pt x="1153032" y="578705"/>
                    <a:pt x="788989" y="627547"/>
                    <a:pt x="589406" y="628359"/>
                  </a:cubicBezTo>
                  <a:cubicBezTo>
                    <a:pt x="389823" y="629171"/>
                    <a:pt x="75359" y="557541"/>
                    <a:pt x="10837" y="514823"/>
                  </a:cubicBezTo>
                  <a:cubicBezTo>
                    <a:pt x="-53685" y="472105"/>
                    <a:pt x="190148" y="473281"/>
                    <a:pt x="209845" y="447538"/>
                  </a:cubicBezTo>
                  <a:cubicBezTo>
                    <a:pt x="229542" y="421795"/>
                    <a:pt x="114913" y="380652"/>
                    <a:pt x="129020" y="360362"/>
                  </a:cubicBezTo>
                  <a:cubicBezTo>
                    <a:pt x="143127" y="340072"/>
                    <a:pt x="274629" y="379021"/>
                    <a:pt x="294488" y="325799"/>
                  </a:cubicBezTo>
                  <a:cubicBezTo>
                    <a:pt x="314347" y="272577"/>
                    <a:pt x="247032" y="229908"/>
                    <a:pt x="267087" y="214005"/>
                  </a:cubicBezTo>
                  <a:cubicBezTo>
                    <a:pt x="287142" y="198102"/>
                    <a:pt x="375871" y="252271"/>
                    <a:pt x="414821" y="230383"/>
                  </a:cubicBezTo>
                  <a:cubicBezTo>
                    <a:pt x="453771" y="208495"/>
                    <a:pt x="377976" y="136899"/>
                    <a:pt x="394008" y="125330"/>
                  </a:cubicBezTo>
                  <a:cubicBezTo>
                    <a:pt x="410040" y="113761"/>
                    <a:pt x="478488" y="181850"/>
                    <a:pt x="511013" y="160967"/>
                  </a:cubicBezTo>
                  <a:cubicBezTo>
                    <a:pt x="543538" y="140084"/>
                    <a:pt x="564298" y="-2340"/>
                    <a:pt x="589161" y="3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"/>
                    <a:lumOff val="95000"/>
                    <a:alpha val="20000"/>
                  </a:srgbClr>
                </a:gs>
                <a:gs pos="80000">
                  <a:srgbClr val="4472C4">
                    <a:lumMod val="45000"/>
                    <a:lumOff val="55000"/>
                    <a:alpha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71" name="グループ化 1470">
            <a:extLst>
              <a:ext uri="{FF2B5EF4-FFF2-40B4-BE49-F238E27FC236}">
                <a16:creationId xmlns:a16="http://schemas.microsoft.com/office/drawing/2014/main" id="{9B387D17-D8E2-4C17-B79E-6C270D0C29FA}"/>
              </a:ext>
            </a:extLst>
          </p:cNvPr>
          <p:cNvGrpSpPr/>
          <p:nvPr/>
        </p:nvGrpSpPr>
        <p:grpSpPr>
          <a:xfrm>
            <a:off x="6788446" y="4219867"/>
            <a:ext cx="2383166" cy="1797528"/>
            <a:chOff x="4469215" y="3190878"/>
            <a:chExt cx="2133600" cy="1609290"/>
          </a:xfrm>
        </p:grpSpPr>
        <p:grpSp>
          <p:nvGrpSpPr>
            <p:cNvPr id="1472" name="グループ化 1471">
              <a:extLst>
                <a:ext uri="{FF2B5EF4-FFF2-40B4-BE49-F238E27FC236}">
                  <a16:creationId xmlns:a16="http://schemas.microsoft.com/office/drawing/2014/main" id="{775CB775-3253-4CB0-97F3-DFDD5F449206}"/>
                </a:ext>
              </a:extLst>
            </p:cNvPr>
            <p:cNvGrpSpPr/>
            <p:nvPr/>
          </p:nvGrpSpPr>
          <p:grpSpPr>
            <a:xfrm>
              <a:off x="4469215" y="319087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484" name="楕円 1020">
                <a:extLst>
                  <a:ext uri="{FF2B5EF4-FFF2-40B4-BE49-F238E27FC236}">
                    <a16:creationId xmlns:a16="http://schemas.microsoft.com/office/drawing/2014/main" id="{80838C3C-7E5D-4EF9-9612-7E14F0FCBBB7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5" name="楕円 1484">
                <a:extLst>
                  <a:ext uri="{FF2B5EF4-FFF2-40B4-BE49-F238E27FC236}">
                    <a16:creationId xmlns:a16="http://schemas.microsoft.com/office/drawing/2014/main" id="{1EF47E54-AB8E-4451-97F4-B06D88FED3F0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60000"/>
                      <a:lumOff val="40000"/>
                    </a:srgbClr>
                  </a:gs>
                  <a:gs pos="100000">
                    <a:sysClr val="window" lastClr="FFFFFF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73" name="グループ化 1472">
              <a:extLst>
                <a:ext uri="{FF2B5EF4-FFF2-40B4-BE49-F238E27FC236}">
                  <a16:creationId xmlns:a16="http://schemas.microsoft.com/office/drawing/2014/main" id="{F4B94A1F-AFE6-4C95-B26F-A069A686EA1E}"/>
                </a:ext>
              </a:extLst>
            </p:cNvPr>
            <p:cNvGrpSpPr/>
            <p:nvPr/>
          </p:nvGrpSpPr>
          <p:grpSpPr>
            <a:xfrm rot="251304">
              <a:off x="4684929" y="3406923"/>
              <a:ext cx="1702172" cy="1120672"/>
              <a:chOff x="740628" y="1753636"/>
              <a:chExt cx="2970913" cy="1955984"/>
            </a:xfrm>
          </p:grpSpPr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2F73BD74-0867-4EC9-8D70-39D748006F4B}"/>
                  </a:ext>
                </a:extLst>
              </p:cNvPr>
              <p:cNvGrpSpPr/>
              <p:nvPr/>
            </p:nvGrpSpPr>
            <p:grpSpPr>
              <a:xfrm>
                <a:off x="740628" y="1753636"/>
                <a:ext cx="2454646" cy="1330928"/>
                <a:chOff x="908903" y="2260875"/>
                <a:chExt cx="2454646" cy="1330928"/>
              </a:xfrm>
            </p:grpSpPr>
            <p:sp>
              <p:nvSpPr>
                <p:cNvPr id="1480" name="フリーフォーム: 図形 1479">
                  <a:extLst>
                    <a:ext uri="{FF2B5EF4-FFF2-40B4-BE49-F238E27FC236}">
                      <a16:creationId xmlns:a16="http://schemas.microsoft.com/office/drawing/2014/main" id="{2481755C-4F67-4C6F-894C-A562FFE1FF5A}"/>
                    </a:ext>
                  </a:extLst>
                </p:cNvPr>
                <p:cNvSpPr/>
                <p:nvPr/>
              </p:nvSpPr>
              <p:spPr>
                <a:xfrm>
                  <a:off x="918192" y="2260875"/>
                  <a:ext cx="2445357" cy="1330928"/>
                </a:xfrm>
                <a:custGeom>
                  <a:avLst/>
                  <a:gdLst>
                    <a:gd name="connsiteX0" fmla="*/ 1684411 w 1935276"/>
                    <a:gd name="connsiteY0" fmla="*/ 0 h 1362972"/>
                    <a:gd name="connsiteX1" fmla="*/ 1769033 w 1935276"/>
                    <a:gd name="connsiteY1" fmla="*/ 8025 h 1362972"/>
                    <a:gd name="connsiteX2" fmla="*/ 1935276 w 1935276"/>
                    <a:gd name="connsiteY2" fmla="*/ 575713 h 1362972"/>
                    <a:gd name="connsiteX3" fmla="*/ 1935276 w 1935276"/>
                    <a:gd name="connsiteY3" fmla="*/ 784779 h 1362972"/>
                    <a:gd name="connsiteX4" fmla="*/ 209440 w 1935276"/>
                    <a:gd name="connsiteY4" fmla="*/ 1341886 h 1362972"/>
                    <a:gd name="connsiteX5" fmla="*/ 80283 w 1935276"/>
                    <a:gd name="connsiteY5" fmla="*/ 1098662 h 1362972"/>
                    <a:gd name="connsiteX6" fmla="*/ 27472 w 1935276"/>
                    <a:gd name="connsiteY6" fmla="*/ 720501 h 1362972"/>
                    <a:gd name="connsiteX7" fmla="*/ 27472 w 1935276"/>
                    <a:gd name="connsiteY7" fmla="*/ 511435 h 1362972"/>
                    <a:gd name="connsiteX8" fmla="*/ 1654440 w 1935276"/>
                    <a:gd name="connsiteY8" fmla="*/ 19867 h 1362972"/>
                    <a:gd name="connsiteX0" fmla="*/ 1703461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03461 w 1935276"/>
                    <a:gd name="connsiteY9" fmla="*/ 0 h 1365354"/>
                    <a:gd name="connsiteX0" fmla="*/ 1711045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11045 w 1935276"/>
                    <a:gd name="connsiteY9" fmla="*/ 0 h 1365354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35276 w 1935276"/>
                    <a:gd name="connsiteY3" fmla="*/ 788066 h 1366259"/>
                    <a:gd name="connsiteX4" fmla="*/ 209440 w 1935276"/>
                    <a:gd name="connsiteY4" fmla="*/ 1345173 h 1366259"/>
                    <a:gd name="connsiteX5" fmla="*/ 80283 w 1935276"/>
                    <a:gd name="connsiteY5" fmla="*/ 1101949 h 1366259"/>
                    <a:gd name="connsiteX6" fmla="*/ 27472 w 1935276"/>
                    <a:gd name="connsiteY6" fmla="*/ 723788 h 1366259"/>
                    <a:gd name="connsiteX7" fmla="*/ 27472 w 1935276"/>
                    <a:gd name="connsiteY7" fmla="*/ 514722 h 1366259"/>
                    <a:gd name="connsiteX8" fmla="*/ 1654440 w 1935276"/>
                    <a:gd name="connsiteY8" fmla="*/ 23154 h 1366259"/>
                    <a:gd name="connsiteX9" fmla="*/ 1711045 w 1935276"/>
                    <a:gd name="connsiteY9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35276 w 1935276"/>
                    <a:gd name="connsiteY4" fmla="*/ 788066 h 1366259"/>
                    <a:gd name="connsiteX5" fmla="*/ 209440 w 1935276"/>
                    <a:gd name="connsiteY5" fmla="*/ 1345173 h 1366259"/>
                    <a:gd name="connsiteX6" fmla="*/ 80283 w 1935276"/>
                    <a:gd name="connsiteY6" fmla="*/ 1101949 h 1366259"/>
                    <a:gd name="connsiteX7" fmla="*/ 27472 w 1935276"/>
                    <a:gd name="connsiteY7" fmla="*/ 723788 h 1366259"/>
                    <a:gd name="connsiteX8" fmla="*/ 27472 w 1935276"/>
                    <a:gd name="connsiteY8" fmla="*/ 514722 h 1366259"/>
                    <a:gd name="connsiteX9" fmla="*/ 1654440 w 1935276"/>
                    <a:gd name="connsiteY9" fmla="*/ 23154 h 1366259"/>
                    <a:gd name="connsiteX10" fmla="*/ 1711045 w 1935276"/>
                    <a:gd name="connsiteY10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29588 w 1935276"/>
                    <a:gd name="connsiteY4" fmla="*/ 758839 h 1366259"/>
                    <a:gd name="connsiteX5" fmla="*/ 1935276 w 1935276"/>
                    <a:gd name="connsiteY5" fmla="*/ 788066 h 1366259"/>
                    <a:gd name="connsiteX6" fmla="*/ 209440 w 1935276"/>
                    <a:gd name="connsiteY6" fmla="*/ 1345173 h 1366259"/>
                    <a:gd name="connsiteX7" fmla="*/ 80283 w 1935276"/>
                    <a:gd name="connsiteY7" fmla="*/ 1101949 h 1366259"/>
                    <a:gd name="connsiteX8" fmla="*/ 27472 w 1935276"/>
                    <a:gd name="connsiteY8" fmla="*/ 723788 h 1366259"/>
                    <a:gd name="connsiteX9" fmla="*/ 27472 w 1935276"/>
                    <a:gd name="connsiteY9" fmla="*/ 514722 h 1366259"/>
                    <a:gd name="connsiteX10" fmla="*/ 1654440 w 1935276"/>
                    <a:gd name="connsiteY10" fmla="*/ 23154 h 1366259"/>
                    <a:gd name="connsiteX11" fmla="*/ 1711045 w 1935276"/>
                    <a:gd name="connsiteY11" fmla="*/ 905 h 1366259"/>
                    <a:gd name="connsiteX0" fmla="*/ 1711045 w 1944756"/>
                    <a:gd name="connsiteY0" fmla="*/ 905 h 1366259"/>
                    <a:gd name="connsiteX1" fmla="*/ 1769033 w 1944756"/>
                    <a:gd name="connsiteY1" fmla="*/ 11312 h 1366259"/>
                    <a:gd name="connsiteX2" fmla="*/ 1935276 w 1944756"/>
                    <a:gd name="connsiteY2" fmla="*/ 579000 h 1366259"/>
                    <a:gd name="connsiteX3" fmla="*/ 1927692 w 1944756"/>
                    <a:gd name="connsiteY3" fmla="*/ 612847 h 1366259"/>
                    <a:gd name="connsiteX4" fmla="*/ 1944756 w 1944756"/>
                    <a:gd name="connsiteY4" fmla="*/ 751507 h 1366259"/>
                    <a:gd name="connsiteX5" fmla="*/ 1935276 w 1944756"/>
                    <a:gd name="connsiteY5" fmla="*/ 788066 h 1366259"/>
                    <a:gd name="connsiteX6" fmla="*/ 209440 w 1944756"/>
                    <a:gd name="connsiteY6" fmla="*/ 1345173 h 1366259"/>
                    <a:gd name="connsiteX7" fmla="*/ 80283 w 1944756"/>
                    <a:gd name="connsiteY7" fmla="*/ 1101949 h 1366259"/>
                    <a:gd name="connsiteX8" fmla="*/ 27472 w 1944756"/>
                    <a:gd name="connsiteY8" fmla="*/ 723788 h 1366259"/>
                    <a:gd name="connsiteX9" fmla="*/ 27472 w 1944756"/>
                    <a:gd name="connsiteY9" fmla="*/ 514722 h 1366259"/>
                    <a:gd name="connsiteX10" fmla="*/ 1654440 w 1944756"/>
                    <a:gd name="connsiteY10" fmla="*/ 23154 h 1366259"/>
                    <a:gd name="connsiteX11" fmla="*/ 1711045 w 1944756"/>
                    <a:gd name="connsiteY11" fmla="*/ 905 h 1366259"/>
                    <a:gd name="connsiteX0" fmla="*/ 1711045 w 1947045"/>
                    <a:gd name="connsiteY0" fmla="*/ 905 h 1366259"/>
                    <a:gd name="connsiteX1" fmla="*/ 1769033 w 1947045"/>
                    <a:gd name="connsiteY1" fmla="*/ 11312 h 1366259"/>
                    <a:gd name="connsiteX2" fmla="*/ 1935276 w 1947045"/>
                    <a:gd name="connsiteY2" fmla="*/ 579000 h 1366259"/>
                    <a:gd name="connsiteX3" fmla="*/ 1946653 w 1947045"/>
                    <a:gd name="connsiteY3" fmla="*/ 612847 h 1366259"/>
                    <a:gd name="connsiteX4" fmla="*/ 1944756 w 1947045"/>
                    <a:gd name="connsiteY4" fmla="*/ 751507 h 1366259"/>
                    <a:gd name="connsiteX5" fmla="*/ 1935276 w 1947045"/>
                    <a:gd name="connsiteY5" fmla="*/ 788066 h 1366259"/>
                    <a:gd name="connsiteX6" fmla="*/ 209440 w 1947045"/>
                    <a:gd name="connsiteY6" fmla="*/ 1345173 h 1366259"/>
                    <a:gd name="connsiteX7" fmla="*/ 80283 w 1947045"/>
                    <a:gd name="connsiteY7" fmla="*/ 1101949 h 1366259"/>
                    <a:gd name="connsiteX8" fmla="*/ 27472 w 1947045"/>
                    <a:gd name="connsiteY8" fmla="*/ 723788 h 1366259"/>
                    <a:gd name="connsiteX9" fmla="*/ 27472 w 1947045"/>
                    <a:gd name="connsiteY9" fmla="*/ 514722 h 1366259"/>
                    <a:gd name="connsiteX10" fmla="*/ 1654440 w 1947045"/>
                    <a:gd name="connsiteY10" fmla="*/ 23154 h 1366259"/>
                    <a:gd name="connsiteX11" fmla="*/ 1711045 w 1947045"/>
                    <a:gd name="connsiteY11" fmla="*/ 905 h 13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7045" h="1366259">
                      <a:moveTo>
                        <a:pt x="1711045" y="905"/>
                      </a:moveTo>
                      <a:cubicBezTo>
                        <a:pt x="1751230" y="-3210"/>
                        <a:pt x="1749704" y="7843"/>
                        <a:pt x="1769033" y="11312"/>
                      </a:cubicBezTo>
                      <a:lnTo>
                        <a:pt x="1935276" y="579000"/>
                      </a:lnTo>
                      <a:cubicBezTo>
                        <a:pt x="1934644" y="589018"/>
                        <a:pt x="1947285" y="602829"/>
                        <a:pt x="1946653" y="612847"/>
                      </a:cubicBezTo>
                      <a:cubicBezTo>
                        <a:pt x="1948549" y="661511"/>
                        <a:pt x="1942860" y="702843"/>
                        <a:pt x="1944756" y="751507"/>
                      </a:cubicBezTo>
                      <a:lnTo>
                        <a:pt x="1935276" y="788066"/>
                      </a:lnTo>
                      <a:cubicBezTo>
                        <a:pt x="1418489" y="1173504"/>
                        <a:pt x="726228" y="959735"/>
                        <a:pt x="209440" y="1345173"/>
                      </a:cubicBezTo>
                      <a:cubicBezTo>
                        <a:pt x="59422" y="1443921"/>
                        <a:pt x="134423" y="1167414"/>
                        <a:pt x="80283" y="1101949"/>
                      </a:cubicBezTo>
                      <a:cubicBezTo>
                        <a:pt x="26143" y="1036484"/>
                        <a:pt x="36274" y="821659"/>
                        <a:pt x="27472" y="723788"/>
                      </a:cubicBezTo>
                      <a:cubicBezTo>
                        <a:pt x="18670" y="625917"/>
                        <a:pt x="-29678" y="562979"/>
                        <a:pt x="27472" y="514722"/>
                      </a:cubicBezTo>
                      <a:cubicBezTo>
                        <a:pt x="511960" y="153373"/>
                        <a:pt x="1150674" y="318673"/>
                        <a:pt x="1654440" y="23154"/>
                      </a:cubicBezTo>
                      <a:cubicBezTo>
                        <a:pt x="1664430" y="16532"/>
                        <a:pt x="1670860" y="5020"/>
                        <a:pt x="1711045" y="9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67000">
                      <a:srgbClr val="FFFF99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1" name="フリーフォーム: 図形 1480">
                  <a:extLst>
                    <a:ext uri="{FF2B5EF4-FFF2-40B4-BE49-F238E27FC236}">
                      <a16:creationId xmlns:a16="http://schemas.microsoft.com/office/drawing/2014/main" id="{14DA9A75-AEAE-4636-B7E2-543553679139}"/>
                    </a:ext>
                  </a:extLst>
                </p:cNvPr>
                <p:cNvSpPr/>
                <p:nvPr/>
              </p:nvSpPr>
              <p:spPr>
                <a:xfrm>
                  <a:off x="1081884" y="2904112"/>
                  <a:ext cx="2234124" cy="647283"/>
                </a:xfrm>
                <a:custGeom>
                  <a:avLst/>
                  <a:gdLst>
                    <a:gd name="connsiteX0" fmla="*/ 2263762 w 2267978"/>
                    <a:gd name="connsiteY0" fmla="*/ 0 h 661086"/>
                    <a:gd name="connsiteX1" fmla="*/ 2265872 w 2267978"/>
                    <a:gd name="connsiteY1" fmla="*/ 126022 h 661086"/>
                    <a:gd name="connsiteX2" fmla="*/ 2267978 w 2267978"/>
                    <a:gd name="connsiteY2" fmla="*/ 134416 h 661086"/>
                    <a:gd name="connsiteX3" fmla="*/ 2175833 w 2267978"/>
                    <a:gd name="connsiteY3" fmla="*/ 180052 h 661086"/>
                    <a:gd name="connsiteX4" fmla="*/ 132472 w 2267978"/>
                    <a:gd name="connsiteY4" fmla="*/ 641300 h 661086"/>
                    <a:gd name="connsiteX5" fmla="*/ 6209 w 2267978"/>
                    <a:gd name="connsiteY5" fmla="*/ 584970 h 661086"/>
                    <a:gd name="connsiteX6" fmla="*/ 0 w 2267978"/>
                    <a:gd name="connsiteY6" fmla="*/ 513181 h 661086"/>
                    <a:gd name="connsiteX7" fmla="*/ 23952 w 2267978"/>
                    <a:gd name="connsiteY7" fmla="*/ 517741 h 661086"/>
                    <a:gd name="connsiteX8" fmla="*/ 83918 w 2267978"/>
                    <a:gd name="connsiteY8" fmla="*/ 498425 h 661086"/>
                    <a:gd name="connsiteX9" fmla="*/ 2186520 w 2267978"/>
                    <a:gd name="connsiteY9" fmla="*/ 37177 h 661086"/>
                    <a:gd name="connsiteX0" fmla="*/ 2186520 w 2267978"/>
                    <a:gd name="connsiteY0" fmla="*/ 0 h 623909"/>
                    <a:gd name="connsiteX1" fmla="*/ 2265872 w 2267978"/>
                    <a:gd name="connsiteY1" fmla="*/ 88845 h 623909"/>
                    <a:gd name="connsiteX2" fmla="*/ 2267978 w 2267978"/>
                    <a:gd name="connsiteY2" fmla="*/ 97239 h 623909"/>
                    <a:gd name="connsiteX3" fmla="*/ 2175833 w 2267978"/>
                    <a:gd name="connsiteY3" fmla="*/ 142875 h 623909"/>
                    <a:gd name="connsiteX4" fmla="*/ 132472 w 2267978"/>
                    <a:gd name="connsiteY4" fmla="*/ 604123 h 623909"/>
                    <a:gd name="connsiteX5" fmla="*/ 6209 w 2267978"/>
                    <a:gd name="connsiteY5" fmla="*/ 547793 h 623909"/>
                    <a:gd name="connsiteX6" fmla="*/ 0 w 2267978"/>
                    <a:gd name="connsiteY6" fmla="*/ 476004 h 623909"/>
                    <a:gd name="connsiteX7" fmla="*/ 23952 w 2267978"/>
                    <a:gd name="connsiteY7" fmla="*/ 480564 h 623909"/>
                    <a:gd name="connsiteX8" fmla="*/ 83918 w 2267978"/>
                    <a:gd name="connsiteY8" fmla="*/ 461248 h 623909"/>
                    <a:gd name="connsiteX9" fmla="*/ 2186520 w 2267978"/>
                    <a:gd name="connsiteY9" fmla="*/ 0 h 623909"/>
                    <a:gd name="connsiteX0" fmla="*/ 2186520 w 2265872"/>
                    <a:gd name="connsiteY0" fmla="*/ 0 h 623909"/>
                    <a:gd name="connsiteX1" fmla="*/ 2265872 w 2265872"/>
                    <a:gd name="connsiteY1" fmla="*/ 88845 h 623909"/>
                    <a:gd name="connsiteX2" fmla="*/ 2175833 w 2265872"/>
                    <a:gd name="connsiteY2" fmla="*/ 142875 h 623909"/>
                    <a:gd name="connsiteX3" fmla="*/ 132472 w 2265872"/>
                    <a:gd name="connsiteY3" fmla="*/ 604123 h 623909"/>
                    <a:gd name="connsiteX4" fmla="*/ 6209 w 2265872"/>
                    <a:gd name="connsiteY4" fmla="*/ 547793 h 623909"/>
                    <a:gd name="connsiteX5" fmla="*/ 0 w 2265872"/>
                    <a:gd name="connsiteY5" fmla="*/ 476004 h 623909"/>
                    <a:gd name="connsiteX6" fmla="*/ 23952 w 2265872"/>
                    <a:gd name="connsiteY6" fmla="*/ 480564 h 623909"/>
                    <a:gd name="connsiteX7" fmla="*/ 83918 w 2265872"/>
                    <a:gd name="connsiteY7" fmla="*/ 461248 h 623909"/>
                    <a:gd name="connsiteX8" fmla="*/ 2186520 w 2265872"/>
                    <a:gd name="connsiteY8" fmla="*/ 0 h 623909"/>
                    <a:gd name="connsiteX0" fmla="*/ 2186520 w 2239678"/>
                    <a:gd name="connsiteY0" fmla="*/ 0 h 623909"/>
                    <a:gd name="connsiteX1" fmla="*/ 2239678 w 2239678"/>
                    <a:gd name="connsiteY1" fmla="*/ 79320 h 623909"/>
                    <a:gd name="connsiteX2" fmla="*/ 2175833 w 2239678"/>
                    <a:gd name="connsiteY2" fmla="*/ 142875 h 623909"/>
                    <a:gd name="connsiteX3" fmla="*/ 132472 w 2239678"/>
                    <a:gd name="connsiteY3" fmla="*/ 604123 h 623909"/>
                    <a:gd name="connsiteX4" fmla="*/ 6209 w 2239678"/>
                    <a:gd name="connsiteY4" fmla="*/ 547793 h 623909"/>
                    <a:gd name="connsiteX5" fmla="*/ 0 w 2239678"/>
                    <a:gd name="connsiteY5" fmla="*/ 476004 h 623909"/>
                    <a:gd name="connsiteX6" fmla="*/ 23952 w 2239678"/>
                    <a:gd name="connsiteY6" fmla="*/ 480564 h 623909"/>
                    <a:gd name="connsiteX7" fmla="*/ 83918 w 2239678"/>
                    <a:gd name="connsiteY7" fmla="*/ 461248 h 623909"/>
                    <a:gd name="connsiteX8" fmla="*/ 2186520 w 2239678"/>
                    <a:gd name="connsiteY8" fmla="*/ 0 h 623909"/>
                    <a:gd name="connsiteX0" fmla="*/ 2186520 w 2239713"/>
                    <a:gd name="connsiteY0" fmla="*/ 0 h 623909"/>
                    <a:gd name="connsiteX1" fmla="*/ 2239678 w 2239713"/>
                    <a:gd name="connsiteY1" fmla="*/ 79320 h 623909"/>
                    <a:gd name="connsiteX2" fmla="*/ 2175833 w 2239713"/>
                    <a:gd name="connsiteY2" fmla="*/ 142875 h 623909"/>
                    <a:gd name="connsiteX3" fmla="*/ 132472 w 2239713"/>
                    <a:gd name="connsiteY3" fmla="*/ 604123 h 623909"/>
                    <a:gd name="connsiteX4" fmla="*/ 6209 w 2239713"/>
                    <a:gd name="connsiteY4" fmla="*/ 547793 h 623909"/>
                    <a:gd name="connsiteX5" fmla="*/ 0 w 2239713"/>
                    <a:gd name="connsiteY5" fmla="*/ 476004 h 623909"/>
                    <a:gd name="connsiteX6" fmla="*/ 23952 w 2239713"/>
                    <a:gd name="connsiteY6" fmla="*/ 480564 h 623909"/>
                    <a:gd name="connsiteX7" fmla="*/ 83918 w 2239713"/>
                    <a:gd name="connsiteY7" fmla="*/ 461248 h 623909"/>
                    <a:gd name="connsiteX8" fmla="*/ 2186520 w 2239713"/>
                    <a:gd name="connsiteY8" fmla="*/ 0 h 623909"/>
                    <a:gd name="connsiteX0" fmla="*/ 2186520 w 2240254"/>
                    <a:gd name="connsiteY0" fmla="*/ 7133 h 631042"/>
                    <a:gd name="connsiteX1" fmla="*/ 2239678 w 2240254"/>
                    <a:gd name="connsiteY1" fmla="*/ 86453 h 631042"/>
                    <a:gd name="connsiteX2" fmla="*/ 2175833 w 2240254"/>
                    <a:gd name="connsiteY2" fmla="*/ 150008 h 631042"/>
                    <a:gd name="connsiteX3" fmla="*/ 132472 w 2240254"/>
                    <a:gd name="connsiteY3" fmla="*/ 611256 h 631042"/>
                    <a:gd name="connsiteX4" fmla="*/ 6209 w 2240254"/>
                    <a:gd name="connsiteY4" fmla="*/ 554926 h 631042"/>
                    <a:gd name="connsiteX5" fmla="*/ 0 w 2240254"/>
                    <a:gd name="connsiteY5" fmla="*/ 483137 h 631042"/>
                    <a:gd name="connsiteX6" fmla="*/ 23952 w 2240254"/>
                    <a:gd name="connsiteY6" fmla="*/ 487697 h 631042"/>
                    <a:gd name="connsiteX7" fmla="*/ 83918 w 2240254"/>
                    <a:gd name="connsiteY7" fmla="*/ 468381 h 631042"/>
                    <a:gd name="connsiteX8" fmla="*/ 2186520 w 2240254"/>
                    <a:gd name="connsiteY8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7743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074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6571 w 2240305"/>
                    <a:gd name="connsiteY0" fmla="*/ 7133 h 631042"/>
                    <a:gd name="connsiteX1" fmla="*/ 2239729 w 2240305"/>
                    <a:gd name="connsiteY1" fmla="*/ 86453 h 631042"/>
                    <a:gd name="connsiteX2" fmla="*/ 2175884 w 2240305"/>
                    <a:gd name="connsiteY2" fmla="*/ 150008 h 631042"/>
                    <a:gd name="connsiteX3" fmla="*/ 132523 w 2240305"/>
                    <a:gd name="connsiteY3" fmla="*/ 611256 h 631042"/>
                    <a:gd name="connsiteX4" fmla="*/ 6260 w 2240305"/>
                    <a:gd name="connsiteY4" fmla="*/ 554926 h 631042"/>
                    <a:gd name="connsiteX5" fmla="*/ 7334 w 2240305"/>
                    <a:gd name="connsiteY5" fmla="*/ 487697 h 631042"/>
                    <a:gd name="connsiteX6" fmla="*/ 83969 w 2240305"/>
                    <a:gd name="connsiteY6" fmla="*/ 468381 h 631042"/>
                    <a:gd name="connsiteX7" fmla="*/ 2186571 w 2240305"/>
                    <a:gd name="connsiteY7" fmla="*/ 7133 h 631042"/>
                    <a:gd name="connsiteX0" fmla="*/ 2180390 w 2234124"/>
                    <a:gd name="connsiteY0" fmla="*/ 7133 h 631042"/>
                    <a:gd name="connsiteX1" fmla="*/ 2233548 w 2234124"/>
                    <a:gd name="connsiteY1" fmla="*/ 86453 h 631042"/>
                    <a:gd name="connsiteX2" fmla="*/ 2169703 w 2234124"/>
                    <a:gd name="connsiteY2" fmla="*/ 150008 h 631042"/>
                    <a:gd name="connsiteX3" fmla="*/ 126342 w 2234124"/>
                    <a:gd name="connsiteY3" fmla="*/ 611256 h 631042"/>
                    <a:gd name="connsiteX4" fmla="*/ 79 w 2234124"/>
                    <a:gd name="connsiteY4" fmla="*/ 554926 h 631042"/>
                    <a:gd name="connsiteX5" fmla="*/ 13059 w 2234124"/>
                    <a:gd name="connsiteY5" fmla="*/ 497222 h 631042"/>
                    <a:gd name="connsiteX6" fmla="*/ 77788 w 2234124"/>
                    <a:gd name="connsiteY6" fmla="*/ 468381 h 631042"/>
                    <a:gd name="connsiteX7" fmla="*/ 2180390 w 2234124"/>
                    <a:gd name="connsiteY7" fmla="*/ 7133 h 631042"/>
                    <a:gd name="connsiteX0" fmla="*/ 2180390 w 2234124"/>
                    <a:gd name="connsiteY0" fmla="*/ 7133 h 652986"/>
                    <a:gd name="connsiteX1" fmla="*/ 2233548 w 2234124"/>
                    <a:gd name="connsiteY1" fmla="*/ 86453 h 652986"/>
                    <a:gd name="connsiteX2" fmla="*/ 2169703 w 2234124"/>
                    <a:gd name="connsiteY2" fmla="*/ 150008 h 652986"/>
                    <a:gd name="connsiteX3" fmla="*/ 126342 w 2234124"/>
                    <a:gd name="connsiteY3" fmla="*/ 611256 h 652986"/>
                    <a:gd name="connsiteX4" fmla="*/ 79 w 2234124"/>
                    <a:gd name="connsiteY4" fmla="*/ 554926 h 652986"/>
                    <a:gd name="connsiteX5" fmla="*/ 13059 w 2234124"/>
                    <a:gd name="connsiteY5" fmla="*/ 497222 h 652986"/>
                    <a:gd name="connsiteX6" fmla="*/ 77788 w 2234124"/>
                    <a:gd name="connsiteY6" fmla="*/ 468381 h 652986"/>
                    <a:gd name="connsiteX7" fmla="*/ 2180390 w 2234124"/>
                    <a:gd name="connsiteY7" fmla="*/ 7133 h 652986"/>
                    <a:gd name="connsiteX0" fmla="*/ 2180390 w 2234124"/>
                    <a:gd name="connsiteY0" fmla="*/ 7133 h 647283"/>
                    <a:gd name="connsiteX1" fmla="*/ 2233548 w 2234124"/>
                    <a:gd name="connsiteY1" fmla="*/ 86453 h 647283"/>
                    <a:gd name="connsiteX2" fmla="*/ 2169703 w 2234124"/>
                    <a:gd name="connsiteY2" fmla="*/ 150008 h 647283"/>
                    <a:gd name="connsiteX3" fmla="*/ 126342 w 2234124"/>
                    <a:gd name="connsiteY3" fmla="*/ 611256 h 647283"/>
                    <a:gd name="connsiteX4" fmla="*/ 79 w 2234124"/>
                    <a:gd name="connsiteY4" fmla="*/ 554926 h 647283"/>
                    <a:gd name="connsiteX5" fmla="*/ 13059 w 2234124"/>
                    <a:gd name="connsiteY5" fmla="*/ 497222 h 647283"/>
                    <a:gd name="connsiteX6" fmla="*/ 77788 w 2234124"/>
                    <a:gd name="connsiteY6" fmla="*/ 468381 h 647283"/>
                    <a:gd name="connsiteX7" fmla="*/ 2180390 w 2234124"/>
                    <a:gd name="connsiteY7" fmla="*/ 7133 h 64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34124" h="647283">
                      <a:moveTo>
                        <a:pt x="2180390" y="7133"/>
                      </a:moveTo>
                      <a:cubicBezTo>
                        <a:pt x="2238590" y="-21195"/>
                        <a:pt x="2234879" y="40963"/>
                        <a:pt x="2233548" y="86453"/>
                      </a:cubicBezTo>
                      <a:cubicBezTo>
                        <a:pt x="2232217" y="131943"/>
                        <a:pt x="2190985" y="128823"/>
                        <a:pt x="2169703" y="150008"/>
                      </a:cubicBezTo>
                      <a:cubicBezTo>
                        <a:pt x="1537008" y="427298"/>
                        <a:pt x="734826" y="272195"/>
                        <a:pt x="126342" y="611256"/>
                      </a:cubicBezTo>
                      <a:cubicBezTo>
                        <a:pt x="32136" y="657585"/>
                        <a:pt x="13344" y="677800"/>
                        <a:pt x="79" y="554926"/>
                      </a:cubicBezTo>
                      <a:cubicBezTo>
                        <a:pt x="437" y="532516"/>
                        <a:pt x="-2982" y="515544"/>
                        <a:pt x="13059" y="497222"/>
                      </a:cubicBezTo>
                      <a:cubicBezTo>
                        <a:pt x="29100" y="478900"/>
                        <a:pt x="53554" y="479963"/>
                        <a:pt x="77788" y="468381"/>
                      </a:cubicBezTo>
                      <a:cubicBezTo>
                        <a:pt x="703914" y="129320"/>
                        <a:pt x="1529351" y="284424"/>
                        <a:pt x="2180390" y="7133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2" name="フリーフォーム: 図形 1481">
                  <a:extLst>
                    <a:ext uri="{FF2B5EF4-FFF2-40B4-BE49-F238E27FC236}">
                      <a16:creationId xmlns:a16="http://schemas.microsoft.com/office/drawing/2014/main" id="{51D937CC-9C1B-4022-9C5F-984D12598FB6}"/>
                    </a:ext>
                  </a:extLst>
                </p:cNvPr>
                <p:cNvSpPr/>
                <p:nvPr/>
              </p:nvSpPr>
              <p:spPr>
                <a:xfrm>
                  <a:off x="1108596" y="2959894"/>
                  <a:ext cx="2182528" cy="541495"/>
                </a:xfrm>
                <a:custGeom>
                  <a:avLst/>
                  <a:gdLst>
                    <a:gd name="connsiteX0" fmla="*/ 2153017 w 2182528"/>
                    <a:gd name="connsiteY0" fmla="*/ 518 h 541495"/>
                    <a:gd name="connsiteX1" fmla="*/ 2182314 w 2182528"/>
                    <a:gd name="connsiteY1" fmla="*/ 18238 h 541495"/>
                    <a:gd name="connsiteX2" fmla="*/ 2182528 w 2182528"/>
                    <a:gd name="connsiteY2" fmla="*/ 19649 h 541495"/>
                    <a:gd name="connsiteX3" fmla="*/ 2179086 w 2182528"/>
                    <a:gd name="connsiteY3" fmla="*/ 31249 h 541495"/>
                    <a:gd name="connsiteX4" fmla="*/ 2123838 w 2182528"/>
                    <a:gd name="connsiteY4" fmla="*/ 66951 h 541495"/>
                    <a:gd name="connsiteX5" fmla="*/ 118698 w 2182528"/>
                    <a:gd name="connsiteY5" fmla="*/ 507115 h 541495"/>
                    <a:gd name="connsiteX6" fmla="*/ 66 w 2182528"/>
                    <a:gd name="connsiteY6" fmla="*/ 491149 h 541495"/>
                    <a:gd name="connsiteX7" fmla="*/ 0 w 2182528"/>
                    <a:gd name="connsiteY7" fmla="*/ 490674 h 541495"/>
                    <a:gd name="connsiteX8" fmla="*/ 7534 w 2182528"/>
                    <a:gd name="connsiteY8" fmla="*/ 474494 h 541495"/>
                    <a:gd name="connsiteX9" fmla="*/ 71052 w 2182528"/>
                    <a:gd name="connsiteY9" fmla="*/ 446971 h 541495"/>
                    <a:gd name="connsiteX10" fmla="*/ 2134325 w 2182528"/>
                    <a:gd name="connsiteY10" fmla="*/ 6807 h 541495"/>
                    <a:gd name="connsiteX11" fmla="*/ 2153017 w 2182528"/>
                    <a:gd name="connsiteY11" fmla="*/ 518 h 54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82528" h="541495">
                      <a:moveTo>
                        <a:pt x="2153017" y="518"/>
                      </a:moveTo>
                      <a:cubicBezTo>
                        <a:pt x="2169108" y="-2124"/>
                        <a:pt x="2177765" y="5580"/>
                        <a:pt x="2182314" y="18238"/>
                      </a:cubicBezTo>
                      <a:lnTo>
                        <a:pt x="2182528" y="19649"/>
                      </a:lnTo>
                      <a:lnTo>
                        <a:pt x="2179086" y="31249"/>
                      </a:lnTo>
                      <a:cubicBezTo>
                        <a:pt x="2166176" y="49673"/>
                        <a:pt x="2139501" y="51789"/>
                        <a:pt x="2123838" y="66951"/>
                      </a:cubicBezTo>
                      <a:cubicBezTo>
                        <a:pt x="1502978" y="331566"/>
                        <a:pt x="715800" y="183553"/>
                        <a:pt x="118698" y="507115"/>
                      </a:cubicBezTo>
                      <a:cubicBezTo>
                        <a:pt x="37809" y="545800"/>
                        <a:pt x="13580" y="565405"/>
                        <a:pt x="66" y="491149"/>
                      </a:cubicBezTo>
                      <a:lnTo>
                        <a:pt x="0" y="490674"/>
                      </a:lnTo>
                      <a:lnTo>
                        <a:pt x="7534" y="474494"/>
                      </a:lnTo>
                      <a:cubicBezTo>
                        <a:pt x="23275" y="457009"/>
                        <a:pt x="47271" y="458024"/>
                        <a:pt x="71052" y="446971"/>
                      </a:cubicBezTo>
                      <a:cubicBezTo>
                        <a:pt x="685466" y="123409"/>
                        <a:pt x="1495464" y="271423"/>
                        <a:pt x="2134325" y="6807"/>
                      </a:cubicBezTo>
                      <a:cubicBezTo>
                        <a:pt x="2141464" y="3428"/>
                        <a:pt x="2147654" y="1398"/>
                        <a:pt x="2153017" y="5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3" name="フリーフォーム: 図形 1482">
                  <a:extLst>
                    <a:ext uri="{FF2B5EF4-FFF2-40B4-BE49-F238E27FC236}">
                      <a16:creationId xmlns:a16="http://schemas.microsoft.com/office/drawing/2014/main" id="{4CBB6C03-B74B-404C-839D-F8815F665065}"/>
                    </a:ext>
                  </a:extLst>
                </p:cNvPr>
                <p:cNvSpPr/>
                <p:nvPr/>
              </p:nvSpPr>
              <p:spPr>
                <a:xfrm rot="15300000">
                  <a:off x="1802683" y="1628177"/>
                  <a:ext cx="603922" cy="2391482"/>
                </a:xfrm>
                <a:custGeom>
                  <a:avLst/>
                  <a:gdLst>
                    <a:gd name="connsiteX0" fmla="*/ 63012 w 603922"/>
                    <a:gd name="connsiteY0" fmla="*/ 2389028 h 2391482"/>
                    <a:gd name="connsiteX1" fmla="*/ 38358 w 603922"/>
                    <a:gd name="connsiteY1" fmla="*/ 2391482 h 2391482"/>
                    <a:gd name="connsiteX2" fmla="*/ 24740 w 603922"/>
                    <a:gd name="connsiteY2" fmla="*/ 2316759 h 2391482"/>
                    <a:gd name="connsiteX3" fmla="*/ 3115 w 603922"/>
                    <a:gd name="connsiteY3" fmla="*/ 1836527 h 2391482"/>
                    <a:gd name="connsiteX4" fmla="*/ 89939 w 603922"/>
                    <a:gd name="connsiteY4" fmla="*/ 1179413 h 2391482"/>
                    <a:gd name="connsiteX5" fmla="*/ 100367 w 603922"/>
                    <a:gd name="connsiteY5" fmla="*/ 1084874 h 2391482"/>
                    <a:gd name="connsiteX6" fmla="*/ 145277 w 603922"/>
                    <a:gd name="connsiteY6" fmla="*/ 495562 h 2391482"/>
                    <a:gd name="connsiteX7" fmla="*/ 124003 w 603922"/>
                    <a:gd name="connsiteY7" fmla="*/ 137531 h 2391482"/>
                    <a:gd name="connsiteX8" fmla="*/ 107193 w 603922"/>
                    <a:gd name="connsiteY8" fmla="*/ 8699 h 2391482"/>
                    <a:gd name="connsiteX9" fmla="*/ 125259 w 603922"/>
                    <a:gd name="connsiteY9" fmla="*/ 1784 h 2391482"/>
                    <a:gd name="connsiteX10" fmla="*/ 139986 w 603922"/>
                    <a:gd name="connsiteY10" fmla="*/ 266 h 2391482"/>
                    <a:gd name="connsiteX11" fmla="*/ 141510 w 603922"/>
                    <a:gd name="connsiteY11" fmla="*/ 8223 h 2391482"/>
                    <a:gd name="connsiteX12" fmla="*/ 170035 w 603922"/>
                    <a:gd name="connsiteY12" fmla="*/ 456660 h 2391482"/>
                    <a:gd name="connsiteX13" fmla="*/ 110432 w 603922"/>
                    <a:gd name="connsiteY13" fmla="*/ 1149205 h 2391482"/>
                    <a:gd name="connsiteX14" fmla="*/ 110062 w 603922"/>
                    <a:gd name="connsiteY14" fmla="*/ 1150774 h 2391482"/>
                    <a:gd name="connsiteX15" fmla="*/ 98054 w 603922"/>
                    <a:gd name="connsiteY15" fmla="*/ 1264055 h 2391482"/>
                    <a:gd name="connsiteX16" fmla="*/ 28197 w 603922"/>
                    <a:gd name="connsiteY16" fmla="*/ 1846861 h 2391482"/>
                    <a:gd name="connsiteX17" fmla="*/ 56168 w 603922"/>
                    <a:gd name="connsiteY17" fmla="*/ 2347883 h 2391482"/>
                    <a:gd name="connsiteX18" fmla="*/ 213656 w 603922"/>
                    <a:gd name="connsiteY18" fmla="*/ 2374033 h 2391482"/>
                    <a:gd name="connsiteX19" fmla="*/ 194339 w 603922"/>
                    <a:gd name="connsiteY19" fmla="*/ 2375956 h 2391482"/>
                    <a:gd name="connsiteX20" fmla="*/ 192876 w 603922"/>
                    <a:gd name="connsiteY20" fmla="*/ 2368868 h 2391482"/>
                    <a:gd name="connsiteX21" fmla="*/ 162909 w 603922"/>
                    <a:gd name="connsiteY21" fmla="*/ 1834147 h 2391482"/>
                    <a:gd name="connsiteX22" fmla="*/ 223995 w 603922"/>
                    <a:gd name="connsiteY22" fmla="*/ 1206562 h 2391482"/>
                    <a:gd name="connsiteX23" fmla="*/ 231250 w 603922"/>
                    <a:gd name="connsiteY23" fmla="*/ 1116296 h 2391482"/>
                    <a:gd name="connsiteX24" fmla="*/ 261547 w 603922"/>
                    <a:gd name="connsiteY24" fmla="*/ 553865 h 2391482"/>
                    <a:gd name="connsiteX25" fmla="*/ 229417 w 603922"/>
                    <a:gd name="connsiteY25" fmla="*/ 78036 h 2391482"/>
                    <a:gd name="connsiteX26" fmla="*/ 220126 w 603922"/>
                    <a:gd name="connsiteY26" fmla="*/ 0 h 2391482"/>
                    <a:gd name="connsiteX27" fmla="*/ 240824 w 603922"/>
                    <a:gd name="connsiteY27" fmla="*/ 2882 h 2391482"/>
                    <a:gd name="connsiteX28" fmla="*/ 246322 w 603922"/>
                    <a:gd name="connsiteY28" fmla="*/ 25498 h 2391482"/>
                    <a:gd name="connsiteX29" fmla="*/ 279739 w 603922"/>
                    <a:gd name="connsiteY29" fmla="*/ 516475 h 2391482"/>
                    <a:gd name="connsiteX30" fmla="*/ 239064 w 603922"/>
                    <a:gd name="connsiteY30" fmla="*/ 1177513 h 2391482"/>
                    <a:gd name="connsiteX31" fmla="*/ 238797 w 603922"/>
                    <a:gd name="connsiteY31" fmla="*/ 1179013 h 2391482"/>
                    <a:gd name="connsiteX32" fmla="*/ 230465 w 603922"/>
                    <a:gd name="connsiteY32" fmla="*/ 1287168 h 2391482"/>
                    <a:gd name="connsiteX33" fmla="*/ 181599 w 603922"/>
                    <a:gd name="connsiteY33" fmla="*/ 1843697 h 2391482"/>
                    <a:gd name="connsiteX34" fmla="*/ 188149 w 603922"/>
                    <a:gd name="connsiteY34" fmla="*/ 2162667 h 2391482"/>
                    <a:gd name="connsiteX35" fmla="*/ 345346 w 603922"/>
                    <a:gd name="connsiteY35" fmla="*/ 2360926 h 2391482"/>
                    <a:gd name="connsiteX36" fmla="*/ 329196 w 603922"/>
                    <a:gd name="connsiteY36" fmla="*/ 2362533 h 2391482"/>
                    <a:gd name="connsiteX37" fmla="*/ 320855 w 603922"/>
                    <a:gd name="connsiteY37" fmla="*/ 2295369 h 2391482"/>
                    <a:gd name="connsiteX38" fmla="*/ 302003 w 603922"/>
                    <a:gd name="connsiteY38" fmla="*/ 1828326 h 2391482"/>
                    <a:gd name="connsiteX39" fmla="*/ 345064 w 603922"/>
                    <a:gd name="connsiteY39" fmla="*/ 1186840 h 2391482"/>
                    <a:gd name="connsiteX40" fmla="*/ 350039 w 603922"/>
                    <a:gd name="connsiteY40" fmla="*/ 1094592 h 2391482"/>
                    <a:gd name="connsiteX41" fmla="*/ 369164 w 603922"/>
                    <a:gd name="connsiteY41" fmla="*/ 519982 h 2391482"/>
                    <a:gd name="connsiteX42" fmla="*/ 339354 w 603922"/>
                    <a:gd name="connsiteY42" fmla="*/ 34507 h 2391482"/>
                    <a:gd name="connsiteX43" fmla="*/ 337965 w 603922"/>
                    <a:gd name="connsiteY43" fmla="*/ 20848 h 2391482"/>
                    <a:gd name="connsiteX44" fmla="*/ 358102 w 603922"/>
                    <a:gd name="connsiteY44" fmla="*/ 24986 h 2391482"/>
                    <a:gd name="connsiteX45" fmla="*/ 360786 w 603922"/>
                    <a:gd name="connsiteY45" fmla="*/ 45649 h 2391482"/>
                    <a:gd name="connsiteX46" fmla="*/ 383317 w 603922"/>
                    <a:gd name="connsiteY46" fmla="*/ 481597 h 2391482"/>
                    <a:gd name="connsiteX47" fmla="*/ 356804 w 603922"/>
                    <a:gd name="connsiteY47" fmla="*/ 1157008 h 2391482"/>
                    <a:gd name="connsiteX48" fmla="*/ 356605 w 603922"/>
                    <a:gd name="connsiteY48" fmla="*/ 1158543 h 2391482"/>
                    <a:gd name="connsiteX49" fmla="*/ 350932 w 603922"/>
                    <a:gd name="connsiteY49" fmla="*/ 1269068 h 2391482"/>
                    <a:gd name="connsiteX50" fmla="*/ 316969 w 603922"/>
                    <a:gd name="connsiteY50" fmla="*/ 1837864 h 2391482"/>
                    <a:gd name="connsiteX51" fmla="*/ 325018 w 603922"/>
                    <a:gd name="connsiteY51" fmla="*/ 2163471 h 2391482"/>
                    <a:gd name="connsiteX52" fmla="*/ 432380 w 603922"/>
                    <a:gd name="connsiteY52" fmla="*/ 2352263 h 2391482"/>
                    <a:gd name="connsiteX53" fmla="*/ 411539 w 603922"/>
                    <a:gd name="connsiteY53" fmla="*/ 2354337 h 2391482"/>
                    <a:gd name="connsiteX54" fmla="*/ 408816 w 603922"/>
                    <a:gd name="connsiteY54" fmla="*/ 2335718 h 2391482"/>
                    <a:gd name="connsiteX55" fmla="*/ 385909 w 603922"/>
                    <a:gd name="connsiteY55" fmla="*/ 1853822 h 2391482"/>
                    <a:gd name="connsiteX56" fmla="*/ 438233 w 603922"/>
                    <a:gd name="connsiteY56" fmla="*/ 1191936 h 2391482"/>
                    <a:gd name="connsiteX57" fmla="*/ 444277 w 603922"/>
                    <a:gd name="connsiteY57" fmla="*/ 1096754 h 2391482"/>
                    <a:gd name="connsiteX58" fmla="*/ 467517 w 603922"/>
                    <a:gd name="connsiteY58" fmla="*/ 503869 h 2391482"/>
                    <a:gd name="connsiteX59" fmla="*/ 446736 w 603922"/>
                    <a:gd name="connsiteY59" fmla="*/ 144707 h 2391482"/>
                    <a:gd name="connsiteX60" fmla="*/ 435468 w 603922"/>
                    <a:gd name="connsiteY60" fmla="*/ 41264 h 2391482"/>
                    <a:gd name="connsiteX61" fmla="*/ 460756 w 603922"/>
                    <a:gd name="connsiteY61" fmla="*/ 45925 h 2391482"/>
                    <a:gd name="connsiteX62" fmla="*/ 466836 w 603922"/>
                    <a:gd name="connsiteY62" fmla="*/ 101893 h 2391482"/>
                    <a:gd name="connsiteX63" fmla="*/ 484714 w 603922"/>
                    <a:gd name="connsiteY63" fmla="*/ 464264 h 2391482"/>
                    <a:gd name="connsiteX64" fmla="*/ 452498 w 603922"/>
                    <a:gd name="connsiteY64" fmla="*/ 1161155 h 2391482"/>
                    <a:gd name="connsiteX65" fmla="*/ 452256 w 603922"/>
                    <a:gd name="connsiteY65" fmla="*/ 1162738 h 2391482"/>
                    <a:gd name="connsiteX66" fmla="*/ 445363 w 603922"/>
                    <a:gd name="connsiteY66" fmla="*/ 1276778 h 2391482"/>
                    <a:gd name="connsiteX67" fmla="*/ 404094 w 603922"/>
                    <a:gd name="connsiteY67" fmla="*/ 1863664 h 2391482"/>
                    <a:gd name="connsiteX68" fmla="*/ 413875 w 603922"/>
                    <a:gd name="connsiteY68" fmla="*/ 2199626 h 2391482"/>
                    <a:gd name="connsiteX69" fmla="*/ 559580 w 603922"/>
                    <a:gd name="connsiteY69" fmla="*/ 2339602 h 2391482"/>
                    <a:gd name="connsiteX70" fmla="*/ 543405 w 603922"/>
                    <a:gd name="connsiteY70" fmla="*/ 2341212 h 2391482"/>
                    <a:gd name="connsiteX71" fmla="*/ 533710 w 603922"/>
                    <a:gd name="connsiteY71" fmla="*/ 2300245 h 2391482"/>
                    <a:gd name="connsiteX72" fmla="*/ 495878 w 603922"/>
                    <a:gd name="connsiteY72" fmla="*/ 1781908 h 2391482"/>
                    <a:gd name="connsiteX73" fmla="*/ 552816 w 603922"/>
                    <a:gd name="connsiteY73" fmla="*/ 1172511 h 2391482"/>
                    <a:gd name="connsiteX74" fmla="*/ 559394 w 603922"/>
                    <a:gd name="connsiteY74" fmla="*/ 1084878 h 2391482"/>
                    <a:gd name="connsiteX75" fmla="*/ 584682 w 603922"/>
                    <a:gd name="connsiteY75" fmla="*/ 539011 h 2391482"/>
                    <a:gd name="connsiteX76" fmla="*/ 545266 w 603922"/>
                    <a:gd name="connsiteY76" fmla="*/ 77822 h 2391482"/>
                    <a:gd name="connsiteX77" fmla="*/ 541156 w 603922"/>
                    <a:gd name="connsiteY77" fmla="*/ 48781 h 2391482"/>
                    <a:gd name="connsiteX78" fmla="*/ 566311 w 603922"/>
                    <a:gd name="connsiteY78" fmla="*/ 48056 h 2391482"/>
                    <a:gd name="connsiteX79" fmla="*/ 573604 w 603922"/>
                    <a:gd name="connsiteY79" fmla="*/ 88406 h 2391482"/>
                    <a:gd name="connsiteX80" fmla="*/ 603396 w 603922"/>
                    <a:gd name="connsiteY80" fmla="*/ 502547 h 2391482"/>
                    <a:gd name="connsiteX81" fmla="*/ 568340 w 603922"/>
                    <a:gd name="connsiteY81" fmla="*/ 1144172 h 2391482"/>
                    <a:gd name="connsiteX82" fmla="*/ 568076 w 603922"/>
                    <a:gd name="connsiteY82" fmla="*/ 1145630 h 2391482"/>
                    <a:gd name="connsiteX83" fmla="*/ 560575 w 603922"/>
                    <a:gd name="connsiteY83" fmla="*/ 1250626 h 2391482"/>
                    <a:gd name="connsiteX84" fmla="*/ 515667 w 603922"/>
                    <a:gd name="connsiteY84" fmla="*/ 1790970 h 2391482"/>
                    <a:gd name="connsiteX85" fmla="*/ 545904 w 603922"/>
                    <a:gd name="connsiteY85" fmla="*/ 2253750 h 2391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3922" h="2391482">
                      <a:moveTo>
                        <a:pt x="63012" y="2389028"/>
                      </a:moveTo>
                      <a:lnTo>
                        <a:pt x="38358" y="2391482"/>
                      </a:lnTo>
                      <a:lnTo>
                        <a:pt x="24740" y="2316759"/>
                      </a:lnTo>
                      <a:cubicBezTo>
                        <a:pt x="6260" y="2196242"/>
                        <a:pt x="-6082" y="2027951"/>
                        <a:pt x="3115" y="1836527"/>
                      </a:cubicBezTo>
                      <a:cubicBezTo>
                        <a:pt x="16451" y="1558940"/>
                        <a:pt x="67737" y="1284106"/>
                        <a:pt x="89939" y="1179413"/>
                      </a:cubicBezTo>
                      <a:lnTo>
                        <a:pt x="100367" y="1084874"/>
                      </a:lnTo>
                      <a:cubicBezTo>
                        <a:pt x="110972" y="914700"/>
                        <a:pt x="145133" y="696043"/>
                        <a:pt x="145277" y="495562"/>
                      </a:cubicBezTo>
                      <a:cubicBezTo>
                        <a:pt x="145373" y="361909"/>
                        <a:pt x="135809" y="240995"/>
                        <a:pt x="124003" y="137531"/>
                      </a:cubicBezTo>
                      <a:lnTo>
                        <a:pt x="107193" y="8699"/>
                      </a:lnTo>
                      <a:lnTo>
                        <a:pt x="125259" y="1784"/>
                      </a:lnTo>
                      <a:lnTo>
                        <a:pt x="139986" y="266"/>
                      </a:lnTo>
                      <a:lnTo>
                        <a:pt x="141510" y="8223"/>
                      </a:lnTo>
                      <a:cubicBezTo>
                        <a:pt x="157816" y="111602"/>
                        <a:pt x="170169" y="269049"/>
                        <a:pt x="170035" y="456660"/>
                      </a:cubicBezTo>
                      <a:cubicBezTo>
                        <a:pt x="169833" y="738077"/>
                        <a:pt x="130884" y="1008819"/>
                        <a:pt x="110432" y="1149205"/>
                      </a:cubicBezTo>
                      <a:lnTo>
                        <a:pt x="110062" y="1150774"/>
                      </a:lnTo>
                      <a:lnTo>
                        <a:pt x="98054" y="1264055"/>
                      </a:lnTo>
                      <a:cubicBezTo>
                        <a:pt x="84489" y="1417717"/>
                        <a:pt x="46774" y="1626314"/>
                        <a:pt x="28197" y="1846861"/>
                      </a:cubicBezTo>
                      <a:cubicBezTo>
                        <a:pt x="14264" y="2012272"/>
                        <a:pt x="31072" y="2183032"/>
                        <a:pt x="56168" y="2347883"/>
                      </a:cubicBezTo>
                      <a:close/>
                      <a:moveTo>
                        <a:pt x="213656" y="2374033"/>
                      </a:moveTo>
                      <a:lnTo>
                        <a:pt x="194339" y="2375956"/>
                      </a:lnTo>
                      <a:lnTo>
                        <a:pt x="192876" y="2368868"/>
                      </a:lnTo>
                      <a:cubicBezTo>
                        <a:pt x="173137" y="2255847"/>
                        <a:pt x="155615" y="2062431"/>
                        <a:pt x="162909" y="1834147"/>
                      </a:cubicBezTo>
                      <a:cubicBezTo>
                        <a:pt x="171371" y="1569315"/>
                        <a:pt x="208045" y="1306651"/>
                        <a:pt x="223995" y="1206562"/>
                      </a:cubicBezTo>
                      <a:lnTo>
                        <a:pt x="231250" y="1116296"/>
                      </a:lnTo>
                      <a:cubicBezTo>
                        <a:pt x="238243" y="953913"/>
                        <a:pt x="262485" y="745019"/>
                        <a:pt x="261547" y="553865"/>
                      </a:cubicBezTo>
                      <a:cubicBezTo>
                        <a:pt x="260609" y="362712"/>
                        <a:pt x="243673" y="199153"/>
                        <a:pt x="229417" y="78036"/>
                      </a:cubicBezTo>
                      <a:lnTo>
                        <a:pt x="220126" y="0"/>
                      </a:lnTo>
                      <a:lnTo>
                        <a:pt x="240824" y="2882"/>
                      </a:lnTo>
                      <a:lnTo>
                        <a:pt x="246322" y="25498"/>
                      </a:lnTo>
                      <a:cubicBezTo>
                        <a:pt x="263294" y="114441"/>
                        <a:pt x="278642" y="292871"/>
                        <a:pt x="279739" y="516475"/>
                      </a:cubicBezTo>
                      <a:cubicBezTo>
                        <a:pt x="281056" y="784800"/>
                        <a:pt x="253528" y="1043412"/>
                        <a:pt x="239064" y="1177513"/>
                      </a:cubicBezTo>
                      <a:lnTo>
                        <a:pt x="238797" y="1179013"/>
                      </a:lnTo>
                      <a:lnTo>
                        <a:pt x="230465" y="1287168"/>
                      </a:lnTo>
                      <a:cubicBezTo>
                        <a:pt x="221187" y="1433843"/>
                        <a:pt x="194253" y="1633189"/>
                        <a:pt x="181599" y="1843697"/>
                      </a:cubicBezTo>
                      <a:cubicBezTo>
                        <a:pt x="175272" y="1948951"/>
                        <a:pt x="179109" y="2056308"/>
                        <a:pt x="188149" y="2162667"/>
                      </a:cubicBezTo>
                      <a:close/>
                      <a:moveTo>
                        <a:pt x="345346" y="2360926"/>
                      </a:moveTo>
                      <a:lnTo>
                        <a:pt x="329196" y="2362533"/>
                      </a:lnTo>
                      <a:lnTo>
                        <a:pt x="320855" y="2295369"/>
                      </a:lnTo>
                      <a:cubicBezTo>
                        <a:pt x="308403" y="2178432"/>
                        <a:pt x="298979" y="2014862"/>
                        <a:pt x="302003" y="1828326"/>
                      </a:cubicBezTo>
                      <a:cubicBezTo>
                        <a:pt x="306387" y="1557825"/>
                        <a:pt x="333253" y="1289217"/>
                        <a:pt x="345064" y="1186840"/>
                      </a:cubicBezTo>
                      <a:lnTo>
                        <a:pt x="350039" y="1094592"/>
                      </a:lnTo>
                      <a:cubicBezTo>
                        <a:pt x="354164" y="928713"/>
                        <a:pt x="371610" y="715147"/>
                        <a:pt x="369164" y="519982"/>
                      </a:cubicBezTo>
                      <a:cubicBezTo>
                        <a:pt x="366719" y="324817"/>
                        <a:pt x="351781" y="158009"/>
                        <a:pt x="339354" y="34507"/>
                      </a:cubicBezTo>
                      <a:lnTo>
                        <a:pt x="337965" y="20848"/>
                      </a:lnTo>
                      <a:lnTo>
                        <a:pt x="358102" y="24986"/>
                      </a:lnTo>
                      <a:lnTo>
                        <a:pt x="360786" y="45649"/>
                      </a:lnTo>
                      <a:cubicBezTo>
                        <a:pt x="371735" y="145947"/>
                        <a:pt x="381029" y="298960"/>
                        <a:pt x="383317" y="481597"/>
                      </a:cubicBezTo>
                      <a:cubicBezTo>
                        <a:pt x="386750" y="755553"/>
                        <a:pt x="367129" y="1019921"/>
                        <a:pt x="356804" y="1157008"/>
                      </a:cubicBezTo>
                      <a:lnTo>
                        <a:pt x="356605" y="1158543"/>
                      </a:lnTo>
                      <a:lnTo>
                        <a:pt x="350932" y="1269068"/>
                      </a:lnTo>
                      <a:cubicBezTo>
                        <a:pt x="344848" y="1418935"/>
                        <a:pt x="325173" y="1622782"/>
                        <a:pt x="316969" y="1837864"/>
                      </a:cubicBezTo>
                      <a:cubicBezTo>
                        <a:pt x="312866" y="1945406"/>
                        <a:pt x="316875" y="2054978"/>
                        <a:pt x="325018" y="2163471"/>
                      </a:cubicBezTo>
                      <a:close/>
                      <a:moveTo>
                        <a:pt x="432380" y="2352263"/>
                      </a:moveTo>
                      <a:lnTo>
                        <a:pt x="411539" y="2354337"/>
                      </a:lnTo>
                      <a:lnTo>
                        <a:pt x="408816" y="2335718"/>
                      </a:lnTo>
                      <a:cubicBezTo>
                        <a:pt x="393686" y="2215063"/>
                        <a:pt x="382235" y="2046291"/>
                        <a:pt x="385909" y="1853822"/>
                      </a:cubicBezTo>
                      <a:cubicBezTo>
                        <a:pt x="391236" y="1574719"/>
                        <a:pt x="423881" y="1297568"/>
                        <a:pt x="438233" y="1191936"/>
                      </a:cubicBezTo>
                      <a:lnTo>
                        <a:pt x="444277" y="1096754"/>
                      </a:lnTo>
                      <a:cubicBezTo>
                        <a:pt x="449290" y="925599"/>
                        <a:pt x="470488" y="705241"/>
                        <a:pt x="467517" y="503869"/>
                      </a:cubicBezTo>
                      <a:cubicBezTo>
                        <a:pt x="465536" y="369621"/>
                        <a:pt x="456809" y="248377"/>
                        <a:pt x="446736" y="144707"/>
                      </a:cubicBezTo>
                      <a:lnTo>
                        <a:pt x="435468" y="41264"/>
                      </a:lnTo>
                      <a:lnTo>
                        <a:pt x="460756" y="45925"/>
                      </a:lnTo>
                      <a:lnTo>
                        <a:pt x="466836" y="101893"/>
                      </a:lnTo>
                      <a:cubicBezTo>
                        <a:pt x="475755" y="198789"/>
                        <a:pt x="482629" y="322930"/>
                        <a:pt x="484714" y="464264"/>
                      </a:cubicBezTo>
                      <a:cubicBezTo>
                        <a:pt x="488885" y="746932"/>
                        <a:pt x="465044" y="1019708"/>
                        <a:pt x="452498" y="1161155"/>
                      </a:cubicBezTo>
                      <a:lnTo>
                        <a:pt x="452256" y="1162738"/>
                      </a:lnTo>
                      <a:lnTo>
                        <a:pt x="445363" y="1276778"/>
                      </a:lnTo>
                      <a:cubicBezTo>
                        <a:pt x="437970" y="1431412"/>
                        <a:pt x="414064" y="1641742"/>
                        <a:pt x="404094" y="1863664"/>
                      </a:cubicBezTo>
                      <a:cubicBezTo>
                        <a:pt x="399109" y="1974626"/>
                        <a:pt x="403981" y="2087682"/>
                        <a:pt x="413875" y="2199626"/>
                      </a:cubicBezTo>
                      <a:close/>
                      <a:moveTo>
                        <a:pt x="559580" y="2339602"/>
                      </a:moveTo>
                      <a:lnTo>
                        <a:pt x="543405" y="2341212"/>
                      </a:lnTo>
                      <a:lnTo>
                        <a:pt x="533710" y="2300245"/>
                      </a:lnTo>
                      <a:cubicBezTo>
                        <a:pt x="511601" y="2190831"/>
                        <a:pt x="490881" y="2003414"/>
                        <a:pt x="495878" y="1781908"/>
                      </a:cubicBezTo>
                      <a:cubicBezTo>
                        <a:pt x="501676" y="1524938"/>
                        <a:pt x="537199" y="1269767"/>
                        <a:pt x="552816" y="1172511"/>
                      </a:cubicBezTo>
                      <a:lnTo>
                        <a:pt x="559394" y="1084878"/>
                      </a:lnTo>
                      <a:cubicBezTo>
                        <a:pt x="564848" y="927297"/>
                        <a:pt x="587916" y="724414"/>
                        <a:pt x="584682" y="539011"/>
                      </a:cubicBezTo>
                      <a:cubicBezTo>
                        <a:pt x="581449" y="353609"/>
                        <a:pt x="561697" y="195146"/>
                        <a:pt x="545266" y="77822"/>
                      </a:cubicBezTo>
                      <a:lnTo>
                        <a:pt x="541156" y="48781"/>
                      </a:lnTo>
                      <a:lnTo>
                        <a:pt x="566311" y="48056"/>
                      </a:lnTo>
                      <a:lnTo>
                        <a:pt x="573604" y="88406"/>
                      </a:lnTo>
                      <a:cubicBezTo>
                        <a:pt x="588082" y="183687"/>
                        <a:pt x="600370" y="329046"/>
                        <a:pt x="603396" y="502547"/>
                      </a:cubicBezTo>
                      <a:cubicBezTo>
                        <a:pt x="607935" y="762798"/>
                        <a:pt x="581992" y="1013942"/>
                        <a:pt x="568340" y="1144172"/>
                      </a:cubicBezTo>
                      <a:lnTo>
                        <a:pt x="568076" y="1145630"/>
                      </a:lnTo>
                      <a:lnTo>
                        <a:pt x="560575" y="1250626"/>
                      </a:lnTo>
                      <a:cubicBezTo>
                        <a:pt x="552531" y="1392997"/>
                        <a:pt x="526516" y="1586646"/>
                        <a:pt x="515667" y="1790970"/>
                      </a:cubicBezTo>
                      <a:cubicBezTo>
                        <a:pt x="507531" y="1944212"/>
                        <a:pt x="523526" y="2101795"/>
                        <a:pt x="545904" y="225375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5" name="グループ化 1474">
                <a:extLst>
                  <a:ext uri="{FF2B5EF4-FFF2-40B4-BE49-F238E27FC236}">
                    <a16:creationId xmlns:a16="http://schemas.microsoft.com/office/drawing/2014/main" id="{C89A7800-2C70-4427-B3E0-F5C7A2B63FBA}"/>
                  </a:ext>
                </a:extLst>
              </p:cNvPr>
              <p:cNvGrpSpPr/>
              <p:nvPr/>
            </p:nvGrpSpPr>
            <p:grpSpPr>
              <a:xfrm>
                <a:off x="1256895" y="2378692"/>
                <a:ext cx="2454646" cy="1330928"/>
                <a:chOff x="908903" y="2260875"/>
                <a:chExt cx="2454646" cy="1330928"/>
              </a:xfrm>
            </p:grpSpPr>
            <p:sp>
              <p:nvSpPr>
                <p:cNvPr id="1476" name="フリーフォーム: 図形 1475">
                  <a:extLst>
                    <a:ext uri="{FF2B5EF4-FFF2-40B4-BE49-F238E27FC236}">
                      <a16:creationId xmlns:a16="http://schemas.microsoft.com/office/drawing/2014/main" id="{8639A81C-2DDC-4532-B70C-37ED921C40E4}"/>
                    </a:ext>
                  </a:extLst>
                </p:cNvPr>
                <p:cNvSpPr/>
                <p:nvPr/>
              </p:nvSpPr>
              <p:spPr>
                <a:xfrm>
                  <a:off x="918192" y="2260875"/>
                  <a:ext cx="2445357" cy="1330928"/>
                </a:xfrm>
                <a:custGeom>
                  <a:avLst/>
                  <a:gdLst>
                    <a:gd name="connsiteX0" fmla="*/ 1684411 w 1935276"/>
                    <a:gd name="connsiteY0" fmla="*/ 0 h 1362972"/>
                    <a:gd name="connsiteX1" fmla="*/ 1769033 w 1935276"/>
                    <a:gd name="connsiteY1" fmla="*/ 8025 h 1362972"/>
                    <a:gd name="connsiteX2" fmla="*/ 1935276 w 1935276"/>
                    <a:gd name="connsiteY2" fmla="*/ 575713 h 1362972"/>
                    <a:gd name="connsiteX3" fmla="*/ 1935276 w 1935276"/>
                    <a:gd name="connsiteY3" fmla="*/ 784779 h 1362972"/>
                    <a:gd name="connsiteX4" fmla="*/ 209440 w 1935276"/>
                    <a:gd name="connsiteY4" fmla="*/ 1341886 h 1362972"/>
                    <a:gd name="connsiteX5" fmla="*/ 80283 w 1935276"/>
                    <a:gd name="connsiteY5" fmla="*/ 1098662 h 1362972"/>
                    <a:gd name="connsiteX6" fmla="*/ 27472 w 1935276"/>
                    <a:gd name="connsiteY6" fmla="*/ 720501 h 1362972"/>
                    <a:gd name="connsiteX7" fmla="*/ 27472 w 1935276"/>
                    <a:gd name="connsiteY7" fmla="*/ 511435 h 1362972"/>
                    <a:gd name="connsiteX8" fmla="*/ 1654440 w 1935276"/>
                    <a:gd name="connsiteY8" fmla="*/ 19867 h 1362972"/>
                    <a:gd name="connsiteX0" fmla="*/ 1703461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03461 w 1935276"/>
                    <a:gd name="connsiteY9" fmla="*/ 0 h 1365354"/>
                    <a:gd name="connsiteX0" fmla="*/ 1711045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11045 w 1935276"/>
                    <a:gd name="connsiteY9" fmla="*/ 0 h 1365354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35276 w 1935276"/>
                    <a:gd name="connsiteY3" fmla="*/ 788066 h 1366259"/>
                    <a:gd name="connsiteX4" fmla="*/ 209440 w 1935276"/>
                    <a:gd name="connsiteY4" fmla="*/ 1345173 h 1366259"/>
                    <a:gd name="connsiteX5" fmla="*/ 80283 w 1935276"/>
                    <a:gd name="connsiteY5" fmla="*/ 1101949 h 1366259"/>
                    <a:gd name="connsiteX6" fmla="*/ 27472 w 1935276"/>
                    <a:gd name="connsiteY6" fmla="*/ 723788 h 1366259"/>
                    <a:gd name="connsiteX7" fmla="*/ 27472 w 1935276"/>
                    <a:gd name="connsiteY7" fmla="*/ 514722 h 1366259"/>
                    <a:gd name="connsiteX8" fmla="*/ 1654440 w 1935276"/>
                    <a:gd name="connsiteY8" fmla="*/ 23154 h 1366259"/>
                    <a:gd name="connsiteX9" fmla="*/ 1711045 w 1935276"/>
                    <a:gd name="connsiteY9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35276 w 1935276"/>
                    <a:gd name="connsiteY4" fmla="*/ 788066 h 1366259"/>
                    <a:gd name="connsiteX5" fmla="*/ 209440 w 1935276"/>
                    <a:gd name="connsiteY5" fmla="*/ 1345173 h 1366259"/>
                    <a:gd name="connsiteX6" fmla="*/ 80283 w 1935276"/>
                    <a:gd name="connsiteY6" fmla="*/ 1101949 h 1366259"/>
                    <a:gd name="connsiteX7" fmla="*/ 27472 w 1935276"/>
                    <a:gd name="connsiteY7" fmla="*/ 723788 h 1366259"/>
                    <a:gd name="connsiteX8" fmla="*/ 27472 w 1935276"/>
                    <a:gd name="connsiteY8" fmla="*/ 514722 h 1366259"/>
                    <a:gd name="connsiteX9" fmla="*/ 1654440 w 1935276"/>
                    <a:gd name="connsiteY9" fmla="*/ 23154 h 1366259"/>
                    <a:gd name="connsiteX10" fmla="*/ 1711045 w 1935276"/>
                    <a:gd name="connsiteY10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29588 w 1935276"/>
                    <a:gd name="connsiteY4" fmla="*/ 758839 h 1366259"/>
                    <a:gd name="connsiteX5" fmla="*/ 1935276 w 1935276"/>
                    <a:gd name="connsiteY5" fmla="*/ 788066 h 1366259"/>
                    <a:gd name="connsiteX6" fmla="*/ 209440 w 1935276"/>
                    <a:gd name="connsiteY6" fmla="*/ 1345173 h 1366259"/>
                    <a:gd name="connsiteX7" fmla="*/ 80283 w 1935276"/>
                    <a:gd name="connsiteY7" fmla="*/ 1101949 h 1366259"/>
                    <a:gd name="connsiteX8" fmla="*/ 27472 w 1935276"/>
                    <a:gd name="connsiteY8" fmla="*/ 723788 h 1366259"/>
                    <a:gd name="connsiteX9" fmla="*/ 27472 w 1935276"/>
                    <a:gd name="connsiteY9" fmla="*/ 514722 h 1366259"/>
                    <a:gd name="connsiteX10" fmla="*/ 1654440 w 1935276"/>
                    <a:gd name="connsiteY10" fmla="*/ 23154 h 1366259"/>
                    <a:gd name="connsiteX11" fmla="*/ 1711045 w 1935276"/>
                    <a:gd name="connsiteY11" fmla="*/ 905 h 1366259"/>
                    <a:gd name="connsiteX0" fmla="*/ 1711045 w 1944756"/>
                    <a:gd name="connsiteY0" fmla="*/ 905 h 1366259"/>
                    <a:gd name="connsiteX1" fmla="*/ 1769033 w 1944756"/>
                    <a:gd name="connsiteY1" fmla="*/ 11312 h 1366259"/>
                    <a:gd name="connsiteX2" fmla="*/ 1935276 w 1944756"/>
                    <a:gd name="connsiteY2" fmla="*/ 579000 h 1366259"/>
                    <a:gd name="connsiteX3" fmla="*/ 1927692 w 1944756"/>
                    <a:gd name="connsiteY3" fmla="*/ 612847 h 1366259"/>
                    <a:gd name="connsiteX4" fmla="*/ 1944756 w 1944756"/>
                    <a:gd name="connsiteY4" fmla="*/ 751507 h 1366259"/>
                    <a:gd name="connsiteX5" fmla="*/ 1935276 w 1944756"/>
                    <a:gd name="connsiteY5" fmla="*/ 788066 h 1366259"/>
                    <a:gd name="connsiteX6" fmla="*/ 209440 w 1944756"/>
                    <a:gd name="connsiteY6" fmla="*/ 1345173 h 1366259"/>
                    <a:gd name="connsiteX7" fmla="*/ 80283 w 1944756"/>
                    <a:gd name="connsiteY7" fmla="*/ 1101949 h 1366259"/>
                    <a:gd name="connsiteX8" fmla="*/ 27472 w 1944756"/>
                    <a:gd name="connsiteY8" fmla="*/ 723788 h 1366259"/>
                    <a:gd name="connsiteX9" fmla="*/ 27472 w 1944756"/>
                    <a:gd name="connsiteY9" fmla="*/ 514722 h 1366259"/>
                    <a:gd name="connsiteX10" fmla="*/ 1654440 w 1944756"/>
                    <a:gd name="connsiteY10" fmla="*/ 23154 h 1366259"/>
                    <a:gd name="connsiteX11" fmla="*/ 1711045 w 1944756"/>
                    <a:gd name="connsiteY11" fmla="*/ 905 h 1366259"/>
                    <a:gd name="connsiteX0" fmla="*/ 1711045 w 1947045"/>
                    <a:gd name="connsiteY0" fmla="*/ 905 h 1366259"/>
                    <a:gd name="connsiteX1" fmla="*/ 1769033 w 1947045"/>
                    <a:gd name="connsiteY1" fmla="*/ 11312 h 1366259"/>
                    <a:gd name="connsiteX2" fmla="*/ 1935276 w 1947045"/>
                    <a:gd name="connsiteY2" fmla="*/ 579000 h 1366259"/>
                    <a:gd name="connsiteX3" fmla="*/ 1946653 w 1947045"/>
                    <a:gd name="connsiteY3" fmla="*/ 612847 h 1366259"/>
                    <a:gd name="connsiteX4" fmla="*/ 1944756 w 1947045"/>
                    <a:gd name="connsiteY4" fmla="*/ 751507 h 1366259"/>
                    <a:gd name="connsiteX5" fmla="*/ 1935276 w 1947045"/>
                    <a:gd name="connsiteY5" fmla="*/ 788066 h 1366259"/>
                    <a:gd name="connsiteX6" fmla="*/ 209440 w 1947045"/>
                    <a:gd name="connsiteY6" fmla="*/ 1345173 h 1366259"/>
                    <a:gd name="connsiteX7" fmla="*/ 80283 w 1947045"/>
                    <a:gd name="connsiteY7" fmla="*/ 1101949 h 1366259"/>
                    <a:gd name="connsiteX8" fmla="*/ 27472 w 1947045"/>
                    <a:gd name="connsiteY8" fmla="*/ 723788 h 1366259"/>
                    <a:gd name="connsiteX9" fmla="*/ 27472 w 1947045"/>
                    <a:gd name="connsiteY9" fmla="*/ 514722 h 1366259"/>
                    <a:gd name="connsiteX10" fmla="*/ 1654440 w 1947045"/>
                    <a:gd name="connsiteY10" fmla="*/ 23154 h 1366259"/>
                    <a:gd name="connsiteX11" fmla="*/ 1711045 w 1947045"/>
                    <a:gd name="connsiteY11" fmla="*/ 905 h 13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7045" h="1366259">
                      <a:moveTo>
                        <a:pt x="1711045" y="905"/>
                      </a:moveTo>
                      <a:cubicBezTo>
                        <a:pt x="1751230" y="-3210"/>
                        <a:pt x="1749704" y="7843"/>
                        <a:pt x="1769033" y="11312"/>
                      </a:cubicBezTo>
                      <a:lnTo>
                        <a:pt x="1935276" y="579000"/>
                      </a:lnTo>
                      <a:cubicBezTo>
                        <a:pt x="1934644" y="589018"/>
                        <a:pt x="1947285" y="602829"/>
                        <a:pt x="1946653" y="612847"/>
                      </a:cubicBezTo>
                      <a:cubicBezTo>
                        <a:pt x="1948549" y="661511"/>
                        <a:pt x="1942860" y="702843"/>
                        <a:pt x="1944756" y="751507"/>
                      </a:cubicBezTo>
                      <a:lnTo>
                        <a:pt x="1935276" y="788066"/>
                      </a:lnTo>
                      <a:cubicBezTo>
                        <a:pt x="1418489" y="1173504"/>
                        <a:pt x="726228" y="959735"/>
                        <a:pt x="209440" y="1345173"/>
                      </a:cubicBezTo>
                      <a:cubicBezTo>
                        <a:pt x="59422" y="1443921"/>
                        <a:pt x="134423" y="1167414"/>
                        <a:pt x="80283" y="1101949"/>
                      </a:cubicBezTo>
                      <a:cubicBezTo>
                        <a:pt x="26143" y="1036484"/>
                        <a:pt x="36274" y="821659"/>
                        <a:pt x="27472" y="723788"/>
                      </a:cubicBezTo>
                      <a:cubicBezTo>
                        <a:pt x="18670" y="625917"/>
                        <a:pt x="-29678" y="562979"/>
                        <a:pt x="27472" y="514722"/>
                      </a:cubicBezTo>
                      <a:cubicBezTo>
                        <a:pt x="511960" y="153373"/>
                        <a:pt x="1150674" y="318673"/>
                        <a:pt x="1654440" y="23154"/>
                      </a:cubicBezTo>
                      <a:cubicBezTo>
                        <a:pt x="1664430" y="16532"/>
                        <a:pt x="1670860" y="5020"/>
                        <a:pt x="1711045" y="9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67000">
                      <a:srgbClr val="FFFF99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7" name="フリーフォーム: 図形 1476">
                  <a:extLst>
                    <a:ext uri="{FF2B5EF4-FFF2-40B4-BE49-F238E27FC236}">
                      <a16:creationId xmlns:a16="http://schemas.microsoft.com/office/drawing/2014/main" id="{9161F6FF-2BBF-45C9-9EB5-08404EA2ACC5}"/>
                    </a:ext>
                  </a:extLst>
                </p:cNvPr>
                <p:cNvSpPr/>
                <p:nvPr/>
              </p:nvSpPr>
              <p:spPr>
                <a:xfrm>
                  <a:off x="1081884" y="2904112"/>
                  <a:ext cx="2234124" cy="647283"/>
                </a:xfrm>
                <a:custGeom>
                  <a:avLst/>
                  <a:gdLst>
                    <a:gd name="connsiteX0" fmla="*/ 2263762 w 2267978"/>
                    <a:gd name="connsiteY0" fmla="*/ 0 h 661086"/>
                    <a:gd name="connsiteX1" fmla="*/ 2265872 w 2267978"/>
                    <a:gd name="connsiteY1" fmla="*/ 126022 h 661086"/>
                    <a:gd name="connsiteX2" fmla="*/ 2267978 w 2267978"/>
                    <a:gd name="connsiteY2" fmla="*/ 134416 h 661086"/>
                    <a:gd name="connsiteX3" fmla="*/ 2175833 w 2267978"/>
                    <a:gd name="connsiteY3" fmla="*/ 180052 h 661086"/>
                    <a:gd name="connsiteX4" fmla="*/ 132472 w 2267978"/>
                    <a:gd name="connsiteY4" fmla="*/ 641300 h 661086"/>
                    <a:gd name="connsiteX5" fmla="*/ 6209 w 2267978"/>
                    <a:gd name="connsiteY5" fmla="*/ 584970 h 661086"/>
                    <a:gd name="connsiteX6" fmla="*/ 0 w 2267978"/>
                    <a:gd name="connsiteY6" fmla="*/ 513181 h 661086"/>
                    <a:gd name="connsiteX7" fmla="*/ 23952 w 2267978"/>
                    <a:gd name="connsiteY7" fmla="*/ 517741 h 661086"/>
                    <a:gd name="connsiteX8" fmla="*/ 83918 w 2267978"/>
                    <a:gd name="connsiteY8" fmla="*/ 498425 h 661086"/>
                    <a:gd name="connsiteX9" fmla="*/ 2186520 w 2267978"/>
                    <a:gd name="connsiteY9" fmla="*/ 37177 h 661086"/>
                    <a:gd name="connsiteX0" fmla="*/ 2186520 w 2267978"/>
                    <a:gd name="connsiteY0" fmla="*/ 0 h 623909"/>
                    <a:gd name="connsiteX1" fmla="*/ 2265872 w 2267978"/>
                    <a:gd name="connsiteY1" fmla="*/ 88845 h 623909"/>
                    <a:gd name="connsiteX2" fmla="*/ 2267978 w 2267978"/>
                    <a:gd name="connsiteY2" fmla="*/ 97239 h 623909"/>
                    <a:gd name="connsiteX3" fmla="*/ 2175833 w 2267978"/>
                    <a:gd name="connsiteY3" fmla="*/ 142875 h 623909"/>
                    <a:gd name="connsiteX4" fmla="*/ 132472 w 2267978"/>
                    <a:gd name="connsiteY4" fmla="*/ 604123 h 623909"/>
                    <a:gd name="connsiteX5" fmla="*/ 6209 w 2267978"/>
                    <a:gd name="connsiteY5" fmla="*/ 547793 h 623909"/>
                    <a:gd name="connsiteX6" fmla="*/ 0 w 2267978"/>
                    <a:gd name="connsiteY6" fmla="*/ 476004 h 623909"/>
                    <a:gd name="connsiteX7" fmla="*/ 23952 w 2267978"/>
                    <a:gd name="connsiteY7" fmla="*/ 480564 h 623909"/>
                    <a:gd name="connsiteX8" fmla="*/ 83918 w 2267978"/>
                    <a:gd name="connsiteY8" fmla="*/ 461248 h 623909"/>
                    <a:gd name="connsiteX9" fmla="*/ 2186520 w 2267978"/>
                    <a:gd name="connsiteY9" fmla="*/ 0 h 623909"/>
                    <a:gd name="connsiteX0" fmla="*/ 2186520 w 2265872"/>
                    <a:gd name="connsiteY0" fmla="*/ 0 h 623909"/>
                    <a:gd name="connsiteX1" fmla="*/ 2265872 w 2265872"/>
                    <a:gd name="connsiteY1" fmla="*/ 88845 h 623909"/>
                    <a:gd name="connsiteX2" fmla="*/ 2175833 w 2265872"/>
                    <a:gd name="connsiteY2" fmla="*/ 142875 h 623909"/>
                    <a:gd name="connsiteX3" fmla="*/ 132472 w 2265872"/>
                    <a:gd name="connsiteY3" fmla="*/ 604123 h 623909"/>
                    <a:gd name="connsiteX4" fmla="*/ 6209 w 2265872"/>
                    <a:gd name="connsiteY4" fmla="*/ 547793 h 623909"/>
                    <a:gd name="connsiteX5" fmla="*/ 0 w 2265872"/>
                    <a:gd name="connsiteY5" fmla="*/ 476004 h 623909"/>
                    <a:gd name="connsiteX6" fmla="*/ 23952 w 2265872"/>
                    <a:gd name="connsiteY6" fmla="*/ 480564 h 623909"/>
                    <a:gd name="connsiteX7" fmla="*/ 83918 w 2265872"/>
                    <a:gd name="connsiteY7" fmla="*/ 461248 h 623909"/>
                    <a:gd name="connsiteX8" fmla="*/ 2186520 w 2265872"/>
                    <a:gd name="connsiteY8" fmla="*/ 0 h 623909"/>
                    <a:gd name="connsiteX0" fmla="*/ 2186520 w 2239678"/>
                    <a:gd name="connsiteY0" fmla="*/ 0 h 623909"/>
                    <a:gd name="connsiteX1" fmla="*/ 2239678 w 2239678"/>
                    <a:gd name="connsiteY1" fmla="*/ 79320 h 623909"/>
                    <a:gd name="connsiteX2" fmla="*/ 2175833 w 2239678"/>
                    <a:gd name="connsiteY2" fmla="*/ 142875 h 623909"/>
                    <a:gd name="connsiteX3" fmla="*/ 132472 w 2239678"/>
                    <a:gd name="connsiteY3" fmla="*/ 604123 h 623909"/>
                    <a:gd name="connsiteX4" fmla="*/ 6209 w 2239678"/>
                    <a:gd name="connsiteY4" fmla="*/ 547793 h 623909"/>
                    <a:gd name="connsiteX5" fmla="*/ 0 w 2239678"/>
                    <a:gd name="connsiteY5" fmla="*/ 476004 h 623909"/>
                    <a:gd name="connsiteX6" fmla="*/ 23952 w 2239678"/>
                    <a:gd name="connsiteY6" fmla="*/ 480564 h 623909"/>
                    <a:gd name="connsiteX7" fmla="*/ 83918 w 2239678"/>
                    <a:gd name="connsiteY7" fmla="*/ 461248 h 623909"/>
                    <a:gd name="connsiteX8" fmla="*/ 2186520 w 2239678"/>
                    <a:gd name="connsiteY8" fmla="*/ 0 h 623909"/>
                    <a:gd name="connsiteX0" fmla="*/ 2186520 w 2239713"/>
                    <a:gd name="connsiteY0" fmla="*/ 0 h 623909"/>
                    <a:gd name="connsiteX1" fmla="*/ 2239678 w 2239713"/>
                    <a:gd name="connsiteY1" fmla="*/ 79320 h 623909"/>
                    <a:gd name="connsiteX2" fmla="*/ 2175833 w 2239713"/>
                    <a:gd name="connsiteY2" fmla="*/ 142875 h 623909"/>
                    <a:gd name="connsiteX3" fmla="*/ 132472 w 2239713"/>
                    <a:gd name="connsiteY3" fmla="*/ 604123 h 623909"/>
                    <a:gd name="connsiteX4" fmla="*/ 6209 w 2239713"/>
                    <a:gd name="connsiteY4" fmla="*/ 547793 h 623909"/>
                    <a:gd name="connsiteX5" fmla="*/ 0 w 2239713"/>
                    <a:gd name="connsiteY5" fmla="*/ 476004 h 623909"/>
                    <a:gd name="connsiteX6" fmla="*/ 23952 w 2239713"/>
                    <a:gd name="connsiteY6" fmla="*/ 480564 h 623909"/>
                    <a:gd name="connsiteX7" fmla="*/ 83918 w 2239713"/>
                    <a:gd name="connsiteY7" fmla="*/ 461248 h 623909"/>
                    <a:gd name="connsiteX8" fmla="*/ 2186520 w 2239713"/>
                    <a:gd name="connsiteY8" fmla="*/ 0 h 623909"/>
                    <a:gd name="connsiteX0" fmla="*/ 2186520 w 2240254"/>
                    <a:gd name="connsiteY0" fmla="*/ 7133 h 631042"/>
                    <a:gd name="connsiteX1" fmla="*/ 2239678 w 2240254"/>
                    <a:gd name="connsiteY1" fmla="*/ 86453 h 631042"/>
                    <a:gd name="connsiteX2" fmla="*/ 2175833 w 2240254"/>
                    <a:gd name="connsiteY2" fmla="*/ 150008 h 631042"/>
                    <a:gd name="connsiteX3" fmla="*/ 132472 w 2240254"/>
                    <a:gd name="connsiteY3" fmla="*/ 611256 h 631042"/>
                    <a:gd name="connsiteX4" fmla="*/ 6209 w 2240254"/>
                    <a:gd name="connsiteY4" fmla="*/ 554926 h 631042"/>
                    <a:gd name="connsiteX5" fmla="*/ 0 w 2240254"/>
                    <a:gd name="connsiteY5" fmla="*/ 483137 h 631042"/>
                    <a:gd name="connsiteX6" fmla="*/ 23952 w 2240254"/>
                    <a:gd name="connsiteY6" fmla="*/ 487697 h 631042"/>
                    <a:gd name="connsiteX7" fmla="*/ 83918 w 2240254"/>
                    <a:gd name="connsiteY7" fmla="*/ 468381 h 631042"/>
                    <a:gd name="connsiteX8" fmla="*/ 2186520 w 2240254"/>
                    <a:gd name="connsiteY8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7743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074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6571 w 2240305"/>
                    <a:gd name="connsiteY0" fmla="*/ 7133 h 631042"/>
                    <a:gd name="connsiteX1" fmla="*/ 2239729 w 2240305"/>
                    <a:gd name="connsiteY1" fmla="*/ 86453 h 631042"/>
                    <a:gd name="connsiteX2" fmla="*/ 2175884 w 2240305"/>
                    <a:gd name="connsiteY2" fmla="*/ 150008 h 631042"/>
                    <a:gd name="connsiteX3" fmla="*/ 132523 w 2240305"/>
                    <a:gd name="connsiteY3" fmla="*/ 611256 h 631042"/>
                    <a:gd name="connsiteX4" fmla="*/ 6260 w 2240305"/>
                    <a:gd name="connsiteY4" fmla="*/ 554926 h 631042"/>
                    <a:gd name="connsiteX5" fmla="*/ 7334 w 2240305"/>
                    <a:gd name="connsiteY5" fmla="*/ 487697 h 631042"/>
                    <a:gd name="connsiteX6" fmla="*/ 83969 w 2240305"/>
                    <a:gd name="connsiteY6" fmla="*/ 468381 h 631042"/>
                    <a:gd name="connsiteX7" fmla="*/ 2186571 w 2240305"/>
                    <a:gd name="connsiteY7" fmla="*/ 7133 h 631042"/>
                    <a:gd name="connsiteX0" fmla="*/ 2180390 w 2234124"/>
                    <a:gd name="connsiteY0" fmla="*/ 7133 h 631042"/>
                    <a:gd name="connsiteX1" fmla="*/ 2233548 w 2234124"/>
                    <a:gd name="connsiteY1" fmla="*/ 86453 h 631042"/>
                    <a:gd name="connsiteX2" fmla="*/ 2169703 w 2234124"/>
                    <a:gd name="connsiteY2" fmla="*/ 150008 h 631042"/>
                    <a:gd name="connsiteX3" fmla="*/ 126342 w 2234124"/>
                    <a:gd name="connsiteY3" fmla="*/ 611256 h 631042"/>
                    <a:gd name="connsiteX4" fmla="*/ 79 w 2234124"/>
                    <a:gd name="connsiteY4" fmla="*/ 554926 h 631042"/>
                    <a:gd name="connsiteX5" fmla="*/ 13059 w 2234124"/>
                    <a:gd name="connsiteY5" fmla="*/ 497222 h 631042"/>
                    <a:gd name="connsiteX6" fmla="*/ 77788 w 2234124"/>
                    <a:gd name="connsiteY6" fmla="*/ 468381 h 631042"/>
                    <a:gd name="connsiteX7" fmla="*/ 2180390 w 2234124"/>
                    <a:gd name="connsiteY7" fmla="*/ 7133 h 631042"/>
                    <a:gd name="connsiteX0" fmla="*/ 2180390 w 2234124"/>
                    <a:gd name="connsiteY0" fmla="*/ 7133 h 652986"/>
                    <a:gd name="connsiteX1" fmla="*/ 2233548 w 2234124"/>
                    <a:gd name="connsiteY1" fmla="*/ 86453 h 652986"/>
                    <a:gd name="connsiteX2" fmla="*/ 2169703 w 2234124"/>
                    <a:gd name="connsiteY2" fmla="*/ 150008 h 652986"/>
                    <a:gd name="connsiteX3" fmla="*/ 126342 w 2234124"/>
                    <a:gd name="connsiteY3" fmla="*/ 611256 h 652986"/>
                    <a:gd name="connsiteX4" fmla="*/ 79 w 2234124"/>
                    <a:gd name="connsiteY4" fmla="*/ 554926 h 652986"/>
                    <a:gd name="connsiteX5" fmla="*/ 13059 w 2234124"/>
                    <a:gd name="connsiteY5" fmla="*/ 497222 h 652986"/>
                    <a:gd name="connsiteX6" fmla="*/ 77788 w 2234124"/>
                    <a:gd name="connsiteY6" fmla="*/ 468381 h 652986"/>
                    <a:gd name="connsiteX7" fmla="*/ 2180390 w 2234124"/>
                    <a:gd name="connsiteY7" fmla="*/ 7133 h 652986"/>
                    <a:gd name="connsiteX0" fmla="*/ 2180390 w 2234124"/>
                    <a:gd name="connsiteY0" fmla="*/ 7133 h 647283"/>
                    <a:gd name="connsiteX1" fmla="*/ 2233548 w 2234124"/>
                    <a:gd name="connsiteY1" fmla="*/ 86453 h 647283"/>
                    <a:gd name="connsiteX2" fmla="*/ 2169703 w 2234124"/>
                    <a:gd name="connsiteY2" fmla="*/ 150008 h 647283"/>
                    <a:gd name="connsiteX3" fmla="*/ 126342 w 2234124"/>
                    <a:gd name="connsiteY3" fmla="*/ 611256 h 647283"/>
                    <a:gd name="connsiteX4" fmla="*/ 79 w 2234124"/>
                    <a:gd name="connsiteY4" fmla="*/ 554926 h 647283"/>
                    <a:gd name="connsiteX5" fmla="*/ 13059 w 2234124"/>
                    <a:gd name="connsiteY5" fmla="*/ 497222 h 647283"/>
                    <a:gd name="connsiteX6" fmla="*/ 77788 w 2234124"/>
                    <a:gd name="connsiteY6" fmla="*/ 468381 h 647283"/>
                    <a:gd name="connsiteX7" fmla="*/ 2180390 w 2234124"/>
                    <a:gd name="connsiteY7" fmla="*/ 7133 h 64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34124" h="647283">
                      <a:moveTo>
                        <a:pt x="2180390" y="7133"/>
                      </a:moveTo>
                      <a:cubicBezTo>
                        <a:pt x="2238590" y="-21195"/>
                        <a:pt x="2234879" y="40963"/>
                        <a:pt x="2233548" y="86453"/>
                      </a:cubicBezTo>
                      <a:cubicBezTo>
                        <a:pt x="2232217" y="131943"/>
                        <a:pt x="2190985" y="128823"/>
                        <a:pt x="2169703" y="150008"/>
                      </a:cubicBezTo>
                      <a:cubicBezTo>
                        <a:pt x="1537008" y="427298"/>
                        <a:pt x="734826" y="272195"/>
                        <a:pt x="126342" y="611256"/>
                      </a:cubicBezTo>
                      <a:cubicBezTo>
                        <a:pt x="32136" y="657585"/>
                        <a:pt x="13344" y="677800"/>
                        <a:pt x="79" y="554926"/>
                      </a:cubicBezTo>
                      <a:cubicBezTo>
                        <a:pt x="437" y="532516"/>
                        <a:pt x="-2982" y="515544"/>
                        <a:pt x="13059" y="497222"/>
                      </a:cubicBezTo>
                      <a:cubicBezTo>
                        <a:pt x="29100" y="478900"/>
                        <a:pt x="53554" y="479963"/>
                        <a:pt x="77788" y="468381"/>
                      </a:cubicBezTo>
                      <a:cubicBezTo>
                        <a:pt x="703914" y="129320"/>
                        <a:pt x="1529351" y="284424"/>
                        <a:pt x="2180390" y="7133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8" name="フリーフォーム: 図形 1477">
                  <a:extLst>
                    <a:ext uri="{FF2B5EF4-FFF2-40B4-BE49-F238E27FC236}">
                      <a16:creationId xmlns:a16="http://schemas.microsoft.com/office/drawing/2014/main" id="{AF47F099-466A-494F-A44F-DBB020E6EB44}"/>
                    </a:ext>
                  </a:extLst>
                </p:cNvPr>
                <p:cNvSpPr/>
                <p:nvPr/>
              </p:nvSpPr>
              <p:spPr>
                <a:xfrm>
                  <a:off x="1108596" y="2959894"/>
                  <a:ext cx="2182528" cy="541495"/>
                </a:xfrm>
                <a:custGeom>
                  <a:avLst/>
                  <a:gdLst>
                    <a:gd name="connsiteX0" fmla="*/ 2153017 w 2182528"/>
                    <a:gd name="connsiteY0" fmla="*/ 518 h 541495"/>
                    <a:gd name="connsiteX1" fmla="*/ 2182314 w 2182528"/>
                    <a:gd name="connsiteY1" fmla="*/ 18238 h 541495"/>
                    <a:gd name="connsiteX2" fmla="*/ 2182528 w 2182528"/>
                    <a:gd name="connsiteY2" fmla="*/ 19649 h 541495"/>
                    <a:gd name="connsiteX3" fmla="*/ 2179086 w 2182528"/>
                    <a:gd name="connsiteY3" fmla="*/ 31249 h 541495"/>
                    <a:gd name="connsiteX4" fmla="*/ 2123838 w 2182528"/>
                    <a:gd name="connsiteY4" fmla="*/ 66951 h 541495"/>
                    <a:gd name="connsiteX5" fmla="*/ 118698 w 2182528"/>
                    <a:gd name="connsiteY5" fmla="*/ 507115 h 541495"/>
                    <a:gd name="connsiteX6" fmla="*/ 66 w 2182528"/>
                    <a:gd name="connsiteY6" fmla="*/ 491149 h 541495"/>
                    <a:gd name="connsiteX7" fmla="*/ 0 w 2182528"/>
                    <a:gd name="connsiteY7" fmla="*/ 490674 h 541495"/>
                    <a:gd name="connsiteX8" fmla="*/ 7534 w 2182528"/>
                    <a:gd name="connsiteY8" fmla="*/ 474494 h 541495"/>
                    <a:gd name="connsiteX9" fmla="*/ 71052 w 2182528"/>
                    <a:gd name="connsiteY9" fmla="*/ 446971 h 541495"/>
                    <a:gd name="connsiteX10" fmla="*/ 2134325 w 2182528"/>
                    <a:gd name="connsiteY10" fmla="*/ 6807 h 541495"/>
                    <a:gd name="connsiteX11" fmla="*/ 2153017 w 2182528"/>
                    <a:gd name="connsiteY11" fmla="*/ 518 h 54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82528" h="541495">
                      <a:moveTo>
                        <a:pt x="2153017" y="518"/>
                      </a:moveTo>
                      <a:cubicBezTo>
                        <a:pt x="2169108" y="-2124"/>
                        <a:pt x="2177765" y="5580"/>
                        <a:pt x="2182314" y="18238"/>
                      </a:cubicBezTo>
                      <a:lnTo>
                        <a:pt x="2182528" y="19649"/>
                      </a:lnTo>
                      <a:lnTo>
                        <a:pt x="2179086" y="31249"/>
                      </a:lnTo>
                      <a:cubicBezTo>
                        <a:pt x="2166176" y="49673"/>
                        <a:pt x="2139501" y="51789"/>
                        <a:pt x="2123838" y="66951"/>
                      </a:cubicBezTo>
                      <a:cubicBezTo>
                        <a:pt x="1502978" y="331566"/>
                        <a:pt x="715800" y="183553"/>
                        <a:pt x="118698" y="507115"/>
                      </a:cubicBezTo>
                      <a:cubicBezTo>
                        <a:pt x="37809" y="545800"/>
                        <a:pt x="13580" y="565405"/>
                        <a:pt x="66" y="491149"/>
                      </a:cubicBezTo>
                      <a:lnTo>
                        <a:pt x="0" y="490674"/>
                      </a:lnTo>
                      <a:lnTo>
                        <a:pt x="7534" y="474494"/>
                      </a:lnTo>
                      <a:cubicBezTo>
                        <a:pt x="23275" y="457009"/>
                        <a:pt x="47271" y="458024"/>
                        <a:pt x="71052" y="446971"/>
                      </a:cubicBezTo>
                      <a:cubicBezTo>
                        <a:pt x="685466" y="123409"/>
                        <a:pt x="1495464" y="271423"/>
                        <a:pt x="2134325" y="6807"/>
                      </a:cubicBezTo>
                      <a:cubicBezTo>
                        <a:pt x="2141464" y="3428"/>
                        <a:pt x="2147654" y="1398"/>
                        <a:pt x="2153017" y="5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9" name="フリーフォーム: 図形 1478">
                  <a:extLst>
                    <a:ext uri="{FF2B5EF4-FFF2-40B4-BE49-F238E27FC236}">
                      <a16:creationId xmlns:a16="http://schemas.microsoft.com/office/drawing/2014/main" id="{28413143-5B66-4710-8C93-6BB821F27DFF}"/>
                    </a:ext>
                  </a:extLst>
                </p:cNvPr>
                <p:cNvSpPr/>
                <p:nvPr/>
              </p:nvSpPr>
              <p:spPr>
                <a:xfrm rot="15300000">
                  <a:off x="1802683" y="1628177"/>
                  <a:ext cx="603922" cy="2391482"/>
                </a:xfrm>
                <a:custGeom>
                  <a:avLst/>
                  <a:gdLst>
                    <a:gd name="connsiteX0" fmla="*/ 63012 w 603922"/>
                    <a:gd name="connsiteY0" fmla="*/ 2389028 h 2391482"/>
                    <a:gd name="connsiteX1" fmla="*/ 38358 w 603922"/>
                    <a:gd name="connsiteY1" fmla="*/ 2391482 h 2391482"/>
                    <a:gd name="connsiteX2" fmla="*/ 24740 w 603922"/>
                    <a:gd name="connsiteY2" fmla="*/ 2316759 h 2391482"/>
                    <a:gd name="connsiteX3" fmla="*/ 3115 w 603922"/>
                    <a:gd name="connsiteY3" fmla="*/ 1836527 h 2391482"/>
                    <a:gd name="connsiteX4" fmla="*/ 89939 w 603922"/>
                    <a:gd name="connsiteY4" fmla="*/ 1179413 h 2391482"/>
                    <a:gd name="connsiteX5" fmla="*/ 100367 w 603922"/>
                    <a:gd name="connsiteY5" fmla="*/ 1084874 h 2391482"/>
                    <a:gd name="connsiteX6" fmla="*/ 145277 w 603922"/>
                    <a:gd name="connsiteY6" fmla="*/ 495562 h 2391482"/>
                    <a:gd name="connsiteX7" fmla="*/ 124003 w 603922"/>
                    <a:gd name="connsiteY7" fmla="*/ 137531 h 2391482"/>
                    <a:gd name="connsiteX8" fmla="*/ 107193 w 603922"/>
                    <a:gd name="connsiteY8" fmla="*/ 8699 h 2391482"/>
                    <a:gd name="connsiteX9" fmla="*/ 125259 w 603922"/>
                    <a:gd name="connsiteY9" fmla="*/ 1784 h 2391482"/>
                    <a:gd name="connsiteX10" fmla="*/ 139986 w 603922"/>
                    <a:gd name="connsiteY10" fmla="*/ 266 h 2391482"/>
                    <a:gd name="connsiteX11" fmla="*/ 141510 w 603922"/>
                    <a:gd name="connsiteY11" fmla="*/ 8223 h 2391482"/>
                    <a:gd name="connsiteX12" fmla="*/ 170035 w 603922"/>
                    <a:gd name="connsiteY12" fmla="*/ 456660 h 2391482"/>
                    <a:gd name="connsiteX13" fmla="*/ 110432 w 603922"/>
                    <a:gd name="connsiteY13" fmla="*/ 1149205 h 2391482"/>
                    <a:gd name="connsiteX14" fmla="*/ 110062 w 603922"/>
                    <a:gd name="connsiteY14" fmla="*/ 1150774 h 2391482"/>
                    <a:gd name="connsiteX15" fmla="*/ 98054 w 603922"/>
                    <a:gd name="connsiteY15" fmla="*/ 1264055 h 2391482"/>
                    <a:gd name="connsiteX16" fmla="*/ 28197 w 603922"/>
                    <a:gd name="connsiteY16" fmla="*/ 1846861 h 2391482"/>
                    <a:gd name="connsiteX17" fmla="*/ 56168 w 603922"/>
                    <a:gd name="connsiteY17" fmla="*/ 2347883 h 2391482"/>
                    <a:gd name="connsiteX18" fmla="*/ 213656 w 603922"/>
                    <a:gd name="connsiteY18" fmla="*/ 2374033 h 2391482"/>
                    <a:gd name="connsiteX19" fmla="*/ 194339 w 603922"/>
                    <a:gd name="connsiteY19" fmla="*/ 2375956 h 2391482"/>
                    <a:gd name="connsiteX20" fmla="*/ 192876 w 603922"/>
                    <a:gd name="connsiteY20" fmla="*/ 2368868 h 2391482"/>
                    <a:gd name="connsiteX21" fmla="*/ 162909 w 603922"/>
                    <a:gd name="connsiteY21" fmla="*/ 1834147 h 2391482"/>
                    <a:gd name="connsiteX22" fmla="*/ 223995 w 603922"/>
                    <a:gd name="connsiteY22" fmla="*/ 1206562 h 2391482"/>
                    <a:gd name="connsiteX23" fmla="*/ 231250 w 603922"/>
                    <a:gd name="connsiteY23" fmla="*/ 1116296 h 2391482"/>
                    <a:gd name="connsiteX24" fmla="*/ 261547 w 603922"/>
                    <a:gd name="connsiteY24" fmla="*/ 553865 h 2391482"/>
                    <a:gd name="connsiteX25" fmla="*/ 229417 w 603922"/>
                    <a:gd name="connsiteY25" fmla="*/ 78036 h 2391482"/>
                    <a:gd name="connsiteX26" fmla="*/ 220126 w 603922"/>
                    <a:gd name="connsiteY26" fmla="*/ 0 h 2391482"/>
                    <a:gd name="connsiteX27" fmla="*/ 240824 w 603922"/>
                    <a:gd name="connsiteY27" fmla="*/ 2882 h 2391482"/>
                    <a:gd name="connsiteX28" fmla="*/ 246322 w 603922"/>
                    <a:gd name="connsiteY28" fmla="*/ 25498 h 2391482"/>
                    <a:gd name="connsiteX29" fmla="*/ 279739 w 603922"/>
                    <a:gd name="connsiteY29" fmla="*/ 516475 h 2391482"/>
                    <a:gd name="connsiteX30" fmla="*/ 239064 w 603922"/>
                    <a:gd name="connsiteY30" fmla="*/ 1177513 h 2391482"/>
                    <a:gd name="connsiteX31" fmla="*/ 238797 w 603922"/>
                    <a:gd name="connsiteY31" fmla="*/ 1179013 h 2391482"/>
                    <a:gd name="connsiteX32" fmla="*/ 230465 w 603922"/>
                    <a:gd name="connsiteY32" fmla="*/ 1287168 h 2391482"/>
                    <a:gd name="connsiteX33" fmla="*/ 181599 w 603922"/>
                    <a:gd name="connsiteY33" fmla="*/ 1843697 h 2391482"/>
                    <a:gd name="connsiteX34" fmla="*/ 188149 w 603922"/>
                    <a:gd name="connsiteY34" fmla="*/ 2162667 h 2391482"/>
                    <a:gd name="connsiteX35" fmla="*/ 345346 w 603922"/>
                    <a:gd name="connsiteY35" fmla="*/ 2360926 h 2391482"/>
                    <a:gd name="connsiteX36" fmla="*/ 329196 w 603922"/>
                    <a:gd name="connsiteY36" fmla="*/ 2362533 h 2391482"/>
                    <a:gd name="connsiteX37" fmla="*/ 320855 w 603922"/>
                    <a:gd name="connsiteY37" fmla="*/ 2295369 h 2391482"/>
                    <a:gd name="connsiteX38" fmla="*/ 302003 w 603922"/>
                    <a:gd name="connsiteY38" fmla="*/ 1828326 h 2391482"/>
                    <a:gd name="connsiteX39" fmla="*/ 345064 w 603922"/>
                    <a:gd name="connsiteY39" fmla="*/ 1186840 h 2391482"/>
                    <a:gd name="connsiteX40" fmla="*/ 350039 w 603922"/>
                    <a:gd name="connsiteY40" fmla="*/ 1094592 h 2391482"/>
                    <a:gd name="connsiteX41" fmla="*/ 369164 w 603922"/>
                    <a:gd name="connsiteY41" fmla="*/ 519982 h 2391482"/>
                    <a:gd name="connsiteX42" fmla="*/ 339354 w 603922"/>
                    <a:gd name="connsiteY42" fmla="*/ 34507 h 2391482"/>
                    <a:gd name="connsiteX43" fmla="*/ 337965 w 603922"/>
                    <a:gd name="connsiteY43" fmla="*/ 20848 h 2391482"/>
                    <a:gd name="connsiteX44" fmla="*/ 358102 w 603922"/>
                    <a:gd name="connsiteY44" fmla="*/ 24986 h 2391482"/>
                    <a:gd name="connsiteX45" fmla="*/ 360786 w 603922"/>
                    <a:gd name="connsiteY45" fmla="*/ 45649 h 2391482"/>
                    <a:gd name="connsiteX46" fmla="*/ 383317 w 603922"/>
                    <a:gd name="connsiteY46" fmla="*/ 481597 h 2391482"/>
                    <a:gd name="connsiteX47" fmla="*/ 356804 w 603922"/>
                    <a:gd name="connsiteY47" fmla="*/ 1157008 h 2391482"/>
                    <a:gd name="connsiteX48" fmla="*/ 356605 w 603922"/>
                    <a:gd name="connsiteY48" fmla="*/ 1158543 h 2391482"/>
                    <a:gd name="connsiteX49" fmla="*/ 350932 w 603922"/>
                    <a:gd name="connsiteY49" fmla="*/ 1269068 h 2391482"/>
                    <a:gd name="connsiteX50" fmla="*/ 316969 w 603922"/>
                    <a:gd name="connsiteY50" fmla="*/ 1837864 h 2391482"/>
                    <a:gd name="connsiteX51" fmla="*/ 325018 w 603922"/>
                    <a:gd name="connsiteY51" fmla="*/ 2163471 h 2391482"/>
                    <a:gd name="connsiteX52" fmla="*/ 432380 w 603922"/>
                    <a:gd name="connsiteY52" fmla="*/ 2352263 h 2391482"/>
                    <a:gd name="connsiteX53" fmla="*/ 411539 w 603922"/>
                    <a:gd name="connsiteY53" fmla="*/ 2354337 h 2391482"/>
                    <a:gd name="connsiteX54" fmla="*/ 408816 w 603922"/>
                    <a:gd name="connsiteY54" fmla="*/ 2335718 h 2391482"/>
                    <a:gd name="connsiteX55" fmla="*/ 385909 w 603922"/>
                    <a:gd name="connsiteY55" fmla="*/ 1853822 h 2391482"/>
                    <a:gd name="connsiteX56" fmla="*/ 438233 w 603922"/>
                    <a:gd name="connsiteY56" fmla="*/ 1191936 h 2391482"/>
                    <a:gd name="connsiteX57" fmla="*/ 444277 w 603922"/>
                    <a:gd name="connsiteY57" fmla="*/ 1096754 h 2391482"/>
                    <a:gd name="connsiteX58" fmla="*/ 467517 w 603922"/>
                    <a:gd name="connsiteY58" fmla="*/ 503869 h 2391482"/>
                    <a:gd name="connsiteX59" fmla="*/ 446736 w 603922"/>
                    <a:gd name="connsiteY59" fmla="*/ 144707 h 2391482"/>
                    <a:gd name="connsiteX60" fmla="*/ 435468 w 603922"/>
                    <a:gd name="connsiteY60" fmla="*/ 41264 h 2391482"/>
                    <a:gd name="connsiteX61" fmla="*/ 460756 w 603922"/>
                    <a:gd name="connsiteY61" fmla="*/ 45925 h 2391482"/>
                    <a:gd name="connsiteX62" fmla="*/ 466836 w 603922"/>
                    <a:gd name="connsiteY62" fmla="*/ 101893 h 2391482"/>
                    <a:gd name="connsiteX63" fmla="*/ 484714 w 603922"/>
                    <a:gd name="connsiteY63" fmla="*/ 464264 h 2391482"/>
                    <a:gd name="connsiteX64" fmla="*/ 452498 w 603922"/>
                    <a:gd name="connsiteY64" fmla="*/ 1161155 h 2391482"/>
                    <a:gd name="connsiteX65" fmla="*/ 452256 w 603922"/>
                    <a:gd name="connsiteY65" fmla="*/ 1162738 h 2391482"/>
                    <a:gd name="connsiteX66" fmla="*/ 445363 w 603922"/>
                    <a:gd name="connsiteY66" fmla="*/ 1276778 h 2391482"/>
                    <a:gd name="connsiteX67" fmla="*/ 404094 w 603922"/>
                    <a:gd name="connsiteY67" fmla="*/ 1863664 h 2391482"/>
                    <a:gd name="connsiteX68" fmla="*/ 413875 w 603922"/>
                    <a:gd name="connsiteY68" fmla="*/ 2199626 h 2391482"/>
                    <a:gd name="connsiteX69" fmla="*/ 559580 w 603922"/>
                    <a:gd name="connsiteY69" fmla="*/ 2339602 h 2391482"/>
                    <a:gd name="connsiteX70" fmla="*/ 543405 w 603922"/>
                    <a:gd name="connsiteY70" fmla="*/ 2341212 h 2391482"/>
                    <a:gd name="connsiteX71" fmla="*/ 533710 w 603922"/>
                    <a:gd name="connsiteY71" fmla="*/ 2300245 h 2391482"/>
                    <a:gd name="connsiteX72" fmla="*/ 495878 w 603922"/>
                    <a:gd name="connsiteY72" fmla="*/ 1781908 h 2391482"/>
                    <a:gd name="connsiteX73" fmla="*/ 552816 w 603922"/>
                    <a:gd name="connsiteY73" fmla="*/ 1172511 h 2391482"/>
                    <a:gd name="connsiteX74" fmla="*/ 559394 w 603922"/>
                    <a:gd name="connsiteY74" fmla="*/ 1084878 h 2391482"/>
                    <a:gd name="connsiteX75" fmla="*/ 584682 w 603922"/>
                    <a:gd name="connsiteY75" fmla="*/ 539011 h 2391482"/>
                    <a:gd name="connsiteX76" fmla="*/ 545266 w 603922"/>
                    <a:gd name="connsiteY76" fmla="*/ 77822 h 2391482"/>
                    <a:gd name="connsiteX77" fmla="*/ 541156 w 603922"/>
                    <a:gd name="connsiteY77" fmla="*/ 48781 h 2391482"/>
                    <a:gd name="connsiteX78" fmla="*/ 566311 w 603922"/>
                    <a:gd name="connsiteY78" fmla="*/ 48056 h 2391482"/>
                    <a:gd name="connsiteX79" fmla="*/ 573604 w 603922"/>
                    <a:gd name="connsiteY79" fmla="*/ 88406 h 2391482"/>
                    <a:gd name="connsiteX80" fmla="*/ 603396 w 603922"/>
                    <a:gd name="connsiteY80" fmla="*/ 502547 h 2391482"/>
                    <a:gd name="connsiteX81" fmla="*/ 568340 w 603922"/>
                    <a:gd name="connsiteY81" fmla="*/ 1144172 h 2391482"/>
                    <a:gd name="connsiteX82" fmla="*/ 568076 w 603922"/>
                    <a:gd name="connsiteY82" fmla="*/ 1145630 h 2391482"/>
                    <a:gd name="connsiteX83" fmla="*/ 560575 w 603922"/>
                    <a:gd name="connsiteY83" fmla="*/ 1250626 h 2391482"/>
                    <a:gd name="connsiteX84" fmla="*/ 515667 w 603922"/>
                    <a:gd name="connsiteY84" fmla="*/ 1790970 h 2391482"/>
                    <a:gd name="connsiteX85" fmla="*/ 545904 w 603922"/>
                    <a:gd name="connsiteY85" fmla="*/ 2253750 h 2391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3922" h="2391482">
                      <a:moveTo>
                        <a:pt x="63012" y="2389028"/>
                      </a:moveTo>
                      <a:lnTo>
                        <a:pt x="38358" y="2391482"/>
                      </a:lnTo>
                      <a:lnTo>
                        <a:pt x="24740" y="2316759"/>
                      </a:lnTo>
                      <a:cubicBezTo>
                        <a:pt x="6260" y="2196242"/>
                        <a:pt x="-6082" y="2027951"/>
                        <a:pt x="3115" y="1836527"/>
                      </a:cubicBezTo>
                      <a:cubicBezTo>
                        <a:pt x="16451" y="1558940"/>
                        <a:pt x="67737" y="1284106"/>
                        <a:pt x="89939" y="1179413"/>
                      </a:cubicBezTo>
                      <a:lnTo>
                        <a:pt x="100367" y="1084874"/>
                      </a:lnTo>
                      <a:cubicBezTo>
                        <a:pt x="110972" y="914700"/>
                        <a:pt x="145133" y="696043"/>
                        <a:pt x="145277" y="495562"/>
                      </a:cubicBezTo>
                      <a:cubicBezTo>
                        <a:pt x="145373" y="361909"/>
                        <a:pt x="135809" y="240995"/>
                        <a:pt x="124003" y="137531"/>
                      </a:cubicBezTo>
                      <a:lnTo>
                        <a:pt x="107193" y="8699"/>
                      </a:lnTo>
                      <a:lnTo>
                        <a:pt x="125259" y="1784"/>
                      </a:lnTo>
                      <a:lnTo>
                        <a:pt x="139986" y="266"/>
                      </a:lnTo>
                      <a:lnTo>
                        <a:pt x="141510" y="8223"/>
                      </a:lnTo>
                      <a:cubicBezTo>
                        <a:pt x="157816" y="111602"/>
                        <a:pt x="170169" y="269049"/>
                        <a:pt x="170035" y="456660"/>
                      </a:cubicBezTo>
                      <a:cubicBezTo>
                        <a:pt x="169833" y="738077"/>
                        <a:pt x="130884" y="1008819"/>
                        <a:pt x="110432" y="1149205"/>
                      </a:cubicBezTo>
                      <a:lnTo>
                        <a:pt x="110062" y="1150774"/>
                      </a:lnTo>
                      <a:lnTo>
                        <a:pt x="98054" y="1264055"/>
                      </a:lnTo>
                      <a:cubicBezTo>
                        <a:pt x="84489" y="1417717"/>
                        <a:pt x="46774" y="1626314"/>
                        <a:pt x="28197" y="1846861"/>
                      </a:cubicBezTo>
                      <a:cubicBezTo>
                        <a:pt x="14264" y="2012272"/>
                        <a:pt x="31072" y="2183032"/>
                        <a:pt x="56168" y="2347883"/>
                      </a:cubicBezTo>
                      <a:close/>
                      <a:moveTo>
                        <a:pt x="213656" y="2374033"/>
                      </a:moveTo>
                      <a:lnTo>
                        <a:pt x="194339" y="2375956"/>
                      </a:lnTo>
                      <a:lnTo>
                        <a:pt x="192876" y="2368868"/>
                      </a:lnTo>
                      <a:cubicBezTo>
                        <a:pt x="173137" y="2255847"/>
                        <a:pt x="155615" y="2062431"/>
                        <a:pt x="162909" y="1834147"/>
                      </a:cubicBezTo>
                      <a:cubicBezTo>
                        <a:pt x="171371" y="1569315"/>
                        <a:pt x="208045" y="1306651"/>
                        <a:pt x="223995" y="1206562"/>
                      </a:cubicBezTo>
                      <a:lnTo>
                        <a:pt x="231250" y="1116296"/>
                      </a:lnTo>
                      <a:cubicBezTo>
                        <a:pt x="238243" y="953913"/>
                        <a:pt x="262485" y="745019"/>
                        <a:pt x="261547" y="553865"/>
                      </a:cubicBezTo>
                      <a:cubicBezTo>
                        <a:pt x="260609" y="362712"/>
                        <a:pt x="243673" y="199153"/>
                        <a:pt x="229417" y="78036"/>
                      </a:cubicBezTo>
                      <a:lnTo>
                        <a:pt x="220126" y="0"/>
                      </a:lnTo>
                      <a:lnTo>
                        <a:pt x="240824" y="2882"/>
                      </a:lnTo>
                      <a:lnTo>
                        <a:pt x="246322" y="25498"/>
                      </a:lnTo>
                      <a:cubicBezTo>
                        <a:pt x="263294" y="114441"/>
                        <a:pt x="278642" y="292871"/>
                        <a:pt x="279739" y="516475"/>
                      </a:cubicBezTo>
                      <a:cubicBezTo>
                        <a:pt x="281056" y="784800"/>
                        <a:pt x="253528" y="1043412"/>
                        <a:pt x="239064" y="1177513"/>
                      </a:cubicBezTo>
                      <a:lnTo>
                        <a:pt x="238797" y="1179013"/>
                      </a:lnTo>
                      <a:lnTo>
                        <a:pt x="230465" y="1287168"/>
                      </a:lnTo>
                      <a:cubicBezTo>
                        <a:pt x="221187" y="1433843"/>
                        <a:pt x="194253" y="1633189"/>
                        <a:pt x="181599" y="1843697"/>
                      </a:cubicBezTo>
                      <a:cubicBezTo>
                        <a:pt x="175272" y="1948951"/>
                        <a:pt x="179109" y="2056308"/>
                        <a:pt x="188149" y="2162667"/>
                      </a:cubicBezTo>
                      <a:close/>
                      <a:moveTo>
                        <a:pt x="345346" y="2360926"/>
                      </a:moveTo>
                      <a:lnTo>
                        <a:pt x="329196" y="2362533"/>
                      </a:lnTo>
                      <a:lnTo>
                        <a:pt x="320855" y="2295369"/>
                      </a:lnTo>
                      <a:cubicBezTo>
                        <a:pt x="308403" y="2178432"/>
                        <a:pt x="298979" y="2014862"/>
                        <a:pt x="302003" y="1828326"/>
                      </a:cubicBezTo>
                      <a:cubicBezTo>
                        <a:pt x="306387" y="1557825"/>
                        <a:pt x="333253" y="1289217"/>
                        <a:pt x="345064" y="1186840"/>
                      </a:cubicBezTo>
                      <a:lnTo>
                        <a:pt x="350039" y="1094592"/>
                      </a:lnTo>
                      <a:cubicBezTo>
                        <a:pt x="354164" y="928713"/>
                        <a:pt x="371610" y="715147"/>
                        <a:pt x="369164" y="519982"/>
                      </a:cubicBezTo>
                      <a:cubicBezTo>
                        <a:pt x="366719" y="324817"/>
                        <a:pt x="351781" y="158009"/>
                        <a:pt x="339354" y="34507"/>
                      </a:cubicBezTo>
                      <a:lnTo>
                        <a:pt x="337965" y="20848"/>
                      </a:lnTo>
                      <a:lnTo>
                        <a:pt x="358102" y="24986"/>
                      </a:lnTo>
                      <a:lnTo>
                        <a:pt x="360786" y="45649"/>
                      </a:lnTo>
                      <a:cubicBezTo>
                        <a:pt x="371735" y="145947"/>
                        <a:pt x="381029" y="298960"/>
                        <a:pt x="383317" y="481597"/>
                      </a:cubicBezTo>
                      <a:cubicBezTo>
                        <a:pt x="386750" y="755553"/>
                        <a:pt x="367129" y="1019921"/>
                        <a:pt x="356804" y="1157008"/>
                      </a:cubicBezTo>
                      <a:lnTo>
                        <a:pt x="356605" y="1158543"/>
                      </a:lnTo>
                      <a:lnTo>
                        <a:pt x="350932" y="1269068"/>
                      </a:lnTo>
                      <a:cubicBezTo>
                        <a:pt x="344848" y="1418935"/>
                        <a:pt x="325173" y="1622782"/>
                        <a:pt x="316969" y="1837864"/>
                      </a:cubicBezTo>
                      <a:cubicBezTo>
                        <a:pt x="312866" y="1945406"/>
                        <a:pt x="316875" y="2054978"/>
                        <a:pt x="325018" y="2163471"/>
                      </a:cubicBezTo>
                      <a:close/>
                      <a:moveTo>
                        <a:pt x="432380" y="2352263"/>
                      </a:moveTo>
                      <a:lnTo>
                        <a:pt x="411539" y="2354337"/>
                      </a:lnTo>
                      <a:lnTo>
                        <a:pt x="408816" y="2335718"/>
                      </a:lnTo>
                      <a:cubicBezTo>
                        <a:pt x="393686" y="2215063"/>
                        <a:pt x="382235" y="2046291"/>
                        <a:pt x="385909" y="1853822"/>
                      </a:cubicBezTo>
                      <a:cubicBezTo>
                        <a:pt x="391236" y="1574719"/>
                        <a:pt x="423881" y="1297568"/>
                        <a:pt x="438233" y="1191936"/>
                      </a:cubicBezTo>
                      <a:lnTo>
                        <a:pt x="444277" y="1096754"/>
                      </a:lnTo>
                      <a:cubicBezTo>
                        <a:pt x="449290" y="925599"/>
                        <a:pt x="470488" y="705241"/>
                        <a:pt x="467517" y="503869"/>
                      </a:cubicBezTo>
                      <a:cubicBezTo>
                        <a:pt x="465536" y="369621"/>
                        <a:pt x="456809" y="248377"/>
                        <a:pt x="446736" y="144707"/>
                      </a:cubicBezTo>
                      <a:lnTo>
                        <a:pt x="435468" y="41264"/>
                      </a:lnTo>
                      <a:lnTo>
                        <a:pt x="460756" y="45925"/>
                      </a:lnTo>
                      <a:lnTo>
                        <a:pt x="466836" y="101893"/>
                      </a:lnTo>
                      <a:cubicBezTo>
                        <a:pt x="475755" y="198789"/>
                        <a:pt x="482629" y="322930"/>
                        <a:pt x="484714" y="464264"/>
                      </a:cubicBezTo>
                      <a:cubicBezTo>
                        <a:pt x="488885" y="746932"/>
                        <a:pt x="465044" y="1019708"/>
                        <a:pt x="452498" y="1161155"/>
                      </a:cubicBezTo>
                      <a:lnTo>
                        <a:pt x="452256" y="1162738"/>
                      </a:lnTo>
                      <a:lnTo>
                        <a:pt x="445363" y="1276778"/>
                      </a:lnTo>
                      <a:cubicBezTo>
                        <a:pt x="437970" y="1431412"/>
                        <a:pt x="414064" y="1641742"/>
                        <a:pt x="404094" y="1863664"/>
                      </a:cubicBezTo>
                      <a:cubicBezTo>
                        <a:pt x="399109" y="1974626"/>
                        <a:pt x="403981" y="2087682"/>
                        <a:pt x="413875" y="2199626"/>
                      </a:cubicBezTo>
                      <a:close/>
                      <a:moveTo>
                        <a:pt x="559580" y="2339602"/>
                      </a:moveTo>
                      <a:lnTo>
                        <a:pt x="543405" y="2341212"/>
                      </a:lnTo>
                      <a:lnTo>
                        <a:pt x="533710" y="2300245"/>
                      </a:lnTo>
                      <a:cubicBezTo>
                        <a:pt x="511601" y="2190831"/>
                        <a:pt x="490881" y="2003414"/>
                        <a:pt x="495878" y="1781908"/>
                      </a:cubicBezTo>
                      <a:cubicBezTo>
                        <a:pt x="501676" y="1524938"/>
                        <a:pt x="537199" y="1269767"/>
                        <a:pt x="552816" y="1172511"/>
                      </a:cubicBezTo>
                      <a:lnTo>
                        <a:pt x="559394" y="1084878"/>
                      </a:lnTo>
                      <a:cubicBezTo>
                        <a:pt x="564848" y="927297"/>
                        <a:pt x="587916" y="724414"/>
                        <a:pt x="584682" y="539011"/>
                      </a:cubicBezTo>
                      <a:cubicBezTo>
                        <a:pt x="581449" y="353609"/>
                        <a:pt x="561697" y="195146"/>
                        <a:pt x="545266" y="77822"/>
                      </a:cubicBezTo>
                      <a:lnTo>
                        <a:pt x="541156" y="48781"/>
                      </a:lnTo>
                      <a:lnTo>
                        <a:pt x="566311" y="48056"/>
                      </a:lnTo>
                      <a:lnTo>
                        <a:pt x="573604" y="88406"/>
                      </a:lnTo>
                      <a:cubicBezTo>
                        <a:pt x="588082" y="183687"/>
                        <a:pt x="600370" y="329046"/>
                        <a:pt x="603396" y="502547"/>
                      </a:cubicBezTo>
                      <a:cubicBezTo>
                        <a:pt x="607935" y="762798"/>
                        <a:pt x="581992" y="1013942"/>
                        <a:pt x="568340" y="1144172"/>
                      </a:cubicBezTo>
                      <a:lnTo>
                        <a:pt x="568076" y="1145630"/>
                      </a:lnTo>
                      <a:lnTo>
                        <a:pt x="560575" y="1250626"/>
                      </a:lnTo>
                      <a:cubicBezTo>
                        <a:pt x="552531" y="1392997"/>
                        <a:pt x="526516" y="1586646"/>
                        <a:pt x="515667" y="1790970"/>
                      </a:cubicBezTo>
                      <a:cubicBezTo>
                        <a:pt x="507531" y="1944212"/>
                        <a:pt x="523526" y="2101795"/>
                        <a:pt x="545904" y="225375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486" name="グループ化 1485">
            <a:extLst>
              <a:ext uri="{FF2B5EF4-FFF2-40B4-BE49-F238E27FC236}">
                <a16:creationId xmlns:a16="http://schemas.microsoft.com/office/drawing/2014/main" id="{F07A9FA4-16A0-4C61-9A18-3DEF8D7958A9}"/>
              </a:ext>
            </a:extLst>
          </p:cNvPr>
          <p:cNvGrpSpPr/>
          <p:nvPr/>
        </p:nvGrpSpPr>
        <p:grpSpPr>
          <a:xfrm>
            <a:off x="7205149" y="1138734"/>
            <a:ext cx="1420251" cy="2163289"/>
            <a:chOff x="784785" y="615950"/>
            <a:chExt cx="3018587" cy="4597832"/>
          </a:xfrm>
        </p:grpSpPr>
        <p:sp>
          <p:nvSpPr>
            <p:cNvPr id="1487" name="四角形: 角を丸くする 1486">
              <a:extLst>
                <a:ext uri="{FF2B5EF4-FFF2-40B4-BE49-F238E27FC236}">
                  <a16:creationId xmlns:a16="http://schemas.microsoft.com/office/drawing/2014/main" id="{98DB22D0-454F-4589-84A9-C7C2C71D188B}"/>
                </a:ext>
              </a:extLst>
            </p:cNvPr>
            <p:cNvSpPr/>
            <p:nvPr/>
          </p:nvSpPr>
          <p:spPr>
            <a:xfrm>
              <a:off x="784785" y="1816004"/>
              <a:ext cx="3018587" cy="3397778"/>
            </a:xfrm>
            <a:prstGeom prst="roundRect">
              <a:avLst>
                <a:gd name="adj" fmla="val 2531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8" name="台形 1487">
              <a:extLst>
                <a:ext uri="{FF2B5EF4-FFF2-40B4-BE49-F238E27FC236}">
                  <a16:creationId xmlns:a16="http://schemas.microsoft.com/office/drawing/2014/main" id="{6FE2C31A-EBE7-4B07-BC84-9773BE2AAB5B}"/>
                </a:ext>
              </a:extLst>
            </p:cNvPr>
            <p:cNvSpPr/>
            <p:nvPr/>
          </p:nvSpPr>
          <p:spPr>
            <a:xfrm>
              <a:off x="794473" y="951225"/>
              <a:ext cx="3001240" cy="919309"/>
            </a:xfrm>
            <a:prstGeom prst="trapezoid">
              <a:avLst>
                <a:gd name="adj" fmla="val 18783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9" name="四角形: 上の 2 つの角を丸める 1488">
              <a:extLst>
                <a:ext uri="{FF2B5EF4-FFF2-40B4-BE49-F238E27FC236}">
                  <a16:creationId xmlns:a16="http://schemas.microsoft.com/office/drawing/2014/main" id="{4523AEF6-1392-4E44-9E7E-77A37E136B6E}"/>
                </a:ext>
              </a:extLst>
            </p:cNvPr>
            <p:cNvSpPr/>
            <p:nvPr/>
          </p:nvSpPr>
          <p:spPr>
            <a:xfrm>
              <a:off x="971550" y="615950"/>
              <a:ext cx="2647950" cy="333444"/>
            </a:xfrm>
            <a:prstGeom prst="round2SameRect">
              <a:avLst>
                <a:gd name="adj1" fmla="val 12640"/>
                <a:gd name="adj2" fmla="val 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0" name="フリーフォーム: 図形 1489">
              <a:extLst>
                <a:ext uri="{FF2B5EF4-FFF2-40B4-BE49-F238E27FC236}">
                  <a16:creationId xmlns:a16="http://schemas.microsoft.com/office/drawing/2014/main" id="{63523B3D-1C19-44E6-AEBC-623B8656B693}"/>
                </a:ext>
              </a:extLst>
            </p:cNvPr>
            <p:cNvSpPr/>
            <p:nvPr/>
          </p:nvSpPr>
          <p:spPr>
            <a:xfrm>
              <a:off x="784785" y="1811215"/>
              <a:ext cx="3018587" cy="1392467"/>
            </a:xfrm>
            <a:custGeom>
              <a:avLst/>
              <a:gdLst>
                <a:gd name="connsiteX0" fmla="*/ 25782 w 3018587"/>
                <a:gd name="connsiteY0" fmla="*/ 0 h 1387678"/>
                <a:gd name="connsiteX1" fmla="*/ 2992805 w 3018587"/>
                <a:gd name="connsiteY1" fmla="*/ 0 h 1387678"/>
                <a:gd name="connsiteX2" fmla="*/ 3018587 w 3018587"/>
                <a:gd name="connsiteY2" fmla="*/ 25782 h 1387678"/>
                <a:gd name="connsiteX3" fmla="*/ 3018587 w 3018587"/>
                <a:gd name="connsiteY3" fmla="*/ 992854 h 1387678"/>
                <a:gd name="connsiteX4" fmla="*/ 2992805 w 3018587"/>
                <a:gd name="connsiteY4" fmla="*/ 1018636 h 1387678"/>
                <a:gd name="connsiteX5" fmla="*/ 2554593 w 3018587"/>
                <a:gd name="connsiteY5" fmla="*/ 1018636 h 1387678"/>
                <a:gd name="connsiteX6" fmla="*/ 2541243 w 3018587"/>
                <a:gd name="connsiteY6" fmla="*/ 1068944 h 1387678"/>
                <a:gd name="connsiteX7" fmla="*/ 1511738 w 3018587"/>
                <a:gd name="connsiteY7" fmla="*/ 1387678 h 1387678"/>
                <a:gd name="connsiteX8" fmla="*/ 482234 w 3018587"/>
                <a:gd name="connsiteY8" fmla="*/ 1068944 h 1387678"/>
                <a:gd name="connsiteX9" fmla="*/ 468883 w 3018587"/>
                <a:gd name="connsiteY9" fmla="*/ 1018636 h 1387678"/>
                <a:gd name="connsiteX10" fmla="*/ 25782 w 3018587"/>
                <a:gd name="connsiteY10" fmla="*/ 1018636 h 1387678"/>
                <a:gd name="connsiteX11" fmla="*/ 0 w 3018587"/>
                <a:gd name="connsiteY11" fmla="*/ 992854 h 1387678"/>
                <a:gd name="connsiteX12" fmla="*/ 0 w 3018587"/>
                <a:gd name="connsiteY12" fmla="*/ 25782 h 1387678"/>
                <a:gd name="connsiteX13" fmla="*/ 25782 w 3018587"/>
                <a:gd name="connsiteY13" fmla="*/ 0 h 138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18587" h="1387678">
                  <a:moveTo>
                    <a:pt x="25782" y="0"/>
                  </a:moveTo>
                  <a:lnTo>
                    <a:pt x="2992805" y="0"/>
                  </a:lnTo>
                  <a:cubicBezTo>
                    <a:pt x="3007044" y="0"/>
                    <a:pt x="3018587" y="11543"/>
                    <a:pt x="3018587" y="25782"/>
                  </a:cubicBezTo>
                  <a:lnTo>
                    <a:pt x="3018587" y="992854"/>
                  </a:lnTo>
                  <a:cubicBezTo>
                    <a:pt x="3018587" y="1007093"/>
                    <a:pt x="3007044" y="1018636"/>
                    <a:pt x="2992805" y="1018636"/>
                  </a:cubicBezTo>
                  <a:lnTo>
                    <a:pt x="2554593" y="1018636"/>
                  </a:lnTo>
                  <a:lnTo>
                    <a:pt x="2541243" y="1068944"/>
                  </a:lnTo>
                  <a:cubicBezTo>
                    <a:pt x="2443254" y="1250845"/>
                    <a:pt x="2019563" y="1387678"/>
                    <a:pt x="1511738" y="1387678"/>
                  </a:cubicBezTo>
                  <a:cubicBezTo>
                    <a:pt x="1003913" y="1387678"/>
                    <a:pt x="580222" y="1250845"/>
                    <a:pt x="482234" y="1068944"/>
                  </a:cubicBezTo>
                  <a:lnTo>
                    <a:pt x="468883" y="1018636"/>
                  </a:lnTo>
                  <a:lnTo>
                    <a:pt x="25782" y="1018636"/>
                  </a:lnTo>
                  <a:cubicBezTo>
                    <a:pt x="11543" y="1018636"/>
                    <a:pt x="0" y="1007093"/>
                    <a:pt x="0" y="992854"/>
                  </a:cubicBezTo>
                  <a:lnTo>
                    <a:pt x="0" y="25782"/>
                  </a:lnTo>
                  <a:cubicBezTo>
                    <a:pt x="0" y="11543"/>
                    <a:pt x="11543" y="0"/>
                    <a:pt x="25782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1" name="四角形: 角を丸くする 1490">
              <a:extLst>
                <a:ext uri="{FF2B5EF4-FFF2-40B4-BE49-F238E27FC236}">
                  <a16:creationId xmlns:a16="http://schemas.microsoft.com/office/drawing/2014/main" id="{5EBD9219-AB5A-4482-8926-12184283E049}"/>
                </a:ext>
              </a:extLst>
            </p:cNvPr>
            <p:cNvSpPr/>
            <p:nvPr/>
          </p:nvSpPr>
          <p:spPr>
            <a:xfrm>
              <a:off x="784785" y="4533325"/>
              <a:ext cx="3018587" cy="680457"/>
            </a:xfrm>
            <a:prstGeom prst="roundRect">
              <a:avLst>
                <a:gd name="adj" fmla="val 2531"/>
              </a:avLst>
            </a:prstGeom>
            <a:solidFill>
              <a:srgbClr val="00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2" name="四角形: 角を丸くする 1491">
              <a:extLst>
                <a:ext uri="{FF2B5EF4-FFF2-40B4-BE49-F238E27FC236}">
                  <a16:creationId xmlns:a16="http://schemas.microsoft.com/office/drawing/2014/main" id="{793E6482-37EC-4345-837A-204E8A3BBB1E}"/>
                </a:ext>
              </a:extLst>
            </p:cNvPr>
            <p:cNvSpPr/>
            <p:nvPr/>
          </p:nvSpPr>
          <p:spPr>
            <a:xfrm>
              <a:off x="1791158" y="4764718"/>
              <a:ext cx="1005840" cy="29496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3" name="フリーフォーム: 図形 1492">
              <a:extLst>
                <a:ext uri="{FF2B5EF4-FFF2-40B4-BE49-F238E27FC236}">
                  <a16:creationId xmlns:a16="http://schemas.microsoft.com/office/drawing/2014/main" id="{84CD6701-F38E-4A21-8890-D467CED5AF1C}"/>
                </a:ext>
              </a:extLst>
            </p:cNvPr>
            <p:cNvSpPr/>
            <p:nvPr/>
          </p:nvSpPr>
          <p:spPr>
            <a:xfrm>
              <a:off x="794473" y="1144078"/>
              <a:ext cx="3001240" cy="670857"/>
            </a:xfrm>
            <a:custGeom>
              <a:avLst/>
              <a:gdLst>
                <a:gd name="connsiteX0" fmla="*/ 126007 w 3001240"/>
                <a:gd name="connsiteY0" fmla="*/ 0 h 670857"/>
                <a:gd name="connsiteX1" fmla="*/ 144590 w 3001240"/>
                <a:gd name="connsiteY1" fmla="*/ 7812 h 670857"/>
                <a:gd name="connsiteX2" fmla="*/ 1559035 w 3001240"/>
                <a:gd name="connsiteY2" fmla="*/ 211033 h 670857"/>
                <a:gd name="connsiteX3" fmla="*/ 2677437 w 3001240"/>
                <a:gd name="connsiteY3" fmla="*/ 92536 h 670857"/>
                <a:gd name="connsiteX4" fmla="*/ 2881637 w 3001240"/>
                <a:gd name="connsiteY4" fmla="*/ 34097 h 670857"/>
                <a:gd name="connsiteX5" fmla="*/ 3001240 w 3001240"/>
                <a:gd name="connsiteY5" fmla="*/ 670857 h 670857"/>
                <a:gd name="connsiteX6" fmla="*/ 0 w 3001240"/>
                <a:gd name="connsiteY6" fmla="*/ 670857 h 670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01240" h="670857">
                  <a:moveTo>
                    <a:pt x="126007" y="0"/>
                  </a:moveTo>
                  <a:lnTo>
                    <a:pt x="144590" y="7812"/>
                  </a:lnTo>
                  <a:cubicBezTo>
                    <a:pt x="506578" y="133373"/>
                    <a:pt x="1006660" y="211033"/>
                    <a:pt x="1559035" y="211033"/>
                  </a:cubicBezTo>
                  <a:cubicBezTo>
                    <a:pt x="1973316" y="211033"/>
                    <a:pt x="2358183" y="167349"/>
                    <a:pt x="2677437" y="92536"/>
                  </a:cubicBezTo>
                  <a:lnTo>
                    <a:pt x="2881637" y="34097"/>
                  </a:lnTo>
                  <a:lnTo>
                    <a:pt x="3001240" y="670857"/>
                  </a:lnTo>
                  <a:lnTo>
                    <a:pt x="0" y="670857"/>
                  </a:ln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4" name="フリーフォーム: 図形 1493">
              <a:extLst>
                <a:ext uri="{FF2B5EF4-FFF2-40B4-BE49-F238E27FC236}">
                  <a16:creationId xmlns:a16="http://schemas.microsoft.com/office/drawing/2014/main" id="{C3FD0987-1039-4330-A3C0-4A75CEBA7DEF}"/>
                </a:ext>
              </a:extLst>
            </p:cNvPr>
            <p:cNvSpPr/>
            <p:nvPr/>
          </p:nvSpPr>
          <p:spPr>
            <a:xfrm>
              <a:off x="1330651" y="2120363"/>
              <a:ext cx="1930646" cy="613508"/>
            </a:xfrm>
            <a:custGeom>
              <a:avLst/>
              <a:gdLst>
                <a:gd name="connsiteX0" fmla="*/ 1711325 w 1819275"/>
                <a:gd name="connsiteY0" fmla="*/ 12700 h 469900"/>
                <a:gd name="connsiteX1" fmla="*/ 1819275 w 1819275"/>
                <a:gd name="connsiteY1" fmla="*/ 12700 h 469900"/>
                <a:gd name="connsiteX2" fmla="*/ 1819275 w 1819275"/>
                <a:gd name="connsiteY2" fmla="*/ 349250 h 469900"/>
                <a:gd name="connsiteX3" fmla="*/ 1803400 w 1819275"/>
                <a:gd name="connsiteY3" fmla="*/ 419100 h 469900"/>
                <a:gd name="connsiteX4" fmla="*/ 1762125 w 1819275"/>
                <a:gd name="connsiteY4" fmla="*/ 438150 h 469900"/>
                <a:gd name="connsiteX5" fmla="*/ 1714500 w 1819275"/>
                <a:gd name="connsiteY5" fmla="*/ 463550 h 469900"/>
                <a:gd name="connsiteX6" fmla="*/ 1295400 w 1819275"/>
                <a:gd name="connsiteY6" fmla="*/ 463550 h 469900"/>
                <a:gd name="connsiteX7" fmla="*/ 1301750 w 1819275"/>
                <a:gd name="connsiteY7" fmla="*/ 295275 h 469900"/>
                <a:gd name="connsiteX8" fmla="*/ 1711325 w 1819275"/>
                <a:gd name="connsiteY8" fmla="*/ 295275 h 469900"/>
                <a:gd name="connsiteX9" fmla="*/ 1300928 w 1819275"/>
                <a:gd name="connsiteY9" fmla="*/ 10839 h 469900"/>
                <a:gd name="connsiteX10" fmla="*/ 1625600 w 1819275"/>
                <a:gd name="connsiteY10" fmla="*/ 10839 h 469900"/>
                <a:gd name="connsiteX11" fmla="*/ 1625600 w 1819275"/>
                <a:gd name="connsiteY11" fmla="*/ 155574 h 469900"/>
                <a:gd name="connsiteX12" fmla="*/ 1300928 w 1819275"/>
                <a:gd name="connsiteY12" fmla="*/ 155574 h 469900"/>
                <a:gd name="connsiteX13" fmla="*/ 641350 w 1819275"/>
                <a:gd name="connsiteY13" fmla="*/ 6350 h 469900"/>
                <a:gd name="connsiteX14" fmla="*/ 1203325 w 1819275"/>
                <a:gd name="connsiteY14" fmla="*/ 6350 h 469900"/>
                <a:gd name="connsiteX15" fmla="*/ 1196975 w 1819275"/>
                <a:gd name="connsiteY15" fmla="*/ 101600 h 469900"/>
                <a:gd name="connsiteX16" fmla="*/ 1000125 w 1819275"/>
                <a:gd name="connsiteY16" fmla="*/ 101600 h 469900"/>
                <a:gd name="connsiteX17" fmla="*/ 1000125 w 1819275"/>
                <a:gd name="connsiteY17" fmla="*/ 165100 h 469900"/>
                <a:gd name="connsiteX18" fmla="*/ 1203325 w 1819275"/>
                <a:gd name="connsiteY18" fmla="*/ 165100 h 469900"/>
                <a:gd name="connsiteX19" fmla="*/ 1203325 w 1819275"/>
                <a:gd name="connsiteY19" fmla="*/ 222250 h 469900"/>
                <a:gd name="connsiteX20" fmla="*/ 993775 w 1819275"/>
                <a:gd name="connsiteY20" fmla="*/ 222250 h 469900"/>
                <a:gd name="connsiteX21" fmla="*/ 993775 w 1819275"/>
                <a:gd name="connsiteY21" fmla="*/ 295275 h 469900"/>
                <a:gd name="connsiteX22" fmla="*/ 1200150 w 1819275"/>
                <a:gd name="connsiteY22" fmla="*/ 295275 h 469900"/>
                <a:gd name="connsiteX23" fmla="*/ 1200150 w 1819275"/>
                <a:gd name="connsiteY23" fmla="*/ 469900 h 469900"/>
                <a:gd name="connsiteX24" fmla="*/ 939800 w 1819275"/>
                <a:gd name="connsiteY24" fmla="*/ 469900 h 469900"/>
                <a:gd name="connsiteX25" fmla="*/ 892175 w 1819275"/>
                <a:gd name="connsiteY25" fmla="*/ 463550 h 469900"/>
                <a:gd name="connsiteX26" fmla="*/ 847725 w 1819275"/>
                <a:gd name="connsiteY26" fmla="*/ 441325 h 469900"/>
                <a:gd name="connsiteX27" fmla="*/ 815975 w 1819275"/>
                <a:gd name="connsiteY27" fmla="*/ 390525 h 469900"/>
                <a:gd name="connsiteX28" fmla="*/ 815975 w 1819275"/>
                <a:gd name="connsiteY28" fmla="*/ 215900 h 469900"/>
                <a:gd name="connsiteX29" fmla="*/ 644525 w 1819275"/>
                <a:gd name="connsiteY29" fmla="*/ 215900 h 469900"/>
                <a:gd name="connsiteX30" fmla="*/ 644525 w 1819275"/>
                <a:gd name="connsiteY30" fmla="*/ 158750 h 469900"/>
                <a:gd name="connsiteX31" fmla="*/ 809625 w 1819275"/>
                <a:gd name="connsiteY31" fmla="*/ 158750 h 469900"/>
                <a:gd name="connsiteX32" fmla="*/ 809625 w 1819275"/>
                <a:gd name="connsiteY32" fmla="*/ 85725 h 469900"/>
                <a:gd name="connsiteX33" fmla="*/ 641350 w 1819275"/>
                <a:gd name="connsiteY33" fmla="*/ 85725 h 469900"/>
                <a:gd name="connsiteX34" fmla="*/ 180975 w 1819275"/>
                <a:gd name="connsiteY34" fmla="*/ 0 h 469900"/>
                <a:gd name="connsiteX35" fmla="*/ 180975 w 1819275"/>
                <a:gd name="connsiteY35" fmla="*/ 254000 h 469900"/>
                <a:gd name="connsiteX36" fmla="*/ 488950 w 1819275"/>
                <a:gd name="connsiteY36" fmla="*/ 254000 h 469900"/>
                <a:gd name="connsiteX37" fmla="*/ 488950 w 1819275"/>
                <a:gd name="connsiteY37" fmla="*/ 165100 h 469900"/>
                <a:gd name="connsiteX38" fmla="*/ 565150 w 1819275"/>
                <a:gd name="connsiteY38" fmla="*/ 165100 h 469900"/>
                <a:gd name="connsiteX39" fmla="*/ 565150 w 1819275"/>
                <a:gd name="connsiteY39" fmla="*/ 361950 h 469900"/>
                <a:gd name="connsiteX40" fmla="*/ 536575 w 1819275"/>
                <a:gd name="connsiteY40" fmla="*/ 428625 h 469900"/>
                <a:gd name="connsiteX41" fmla="*/ 450850 w 1819275"/>
                <a:gd name="connsiteY41" fmla="*/ 460375 h 469900"/>
                <a:gd name="connsiteX42" fmla="*/ 0 w 1819275"/>
                <a:gd name="connsiteY42" fmla="*/ 460375 h 469900"/>
                <a:gd name="connsiteX43" fmla="*/ 0 w 1819275"/>
                <a:gd name="connsiteY43" fmla="*/ 3175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19275" h="469900">
                  <a:moveTo>
                    <a:pt x="1711325" y="12700"/>
                  </a:moveTo>
                  <a:lnTo>
                    <a:pt x="1819275" y="12700"/>
                  </a:lnTo>
                  <a:lnTo>
                    <a:pt x="1819275" y="349250"/>
                  </a:lnTo>
                  <a:lnTo>
                    <a:pt x="1803400" y="419100"/>
                  </a:lnTo>
                  <a:lnTo>
                    <a:pt x="1762125" y="438150"/>
                  </a:lnTo>
                  <a:lnTo>
                    <a:pt x="1714500" y="463550"/>
                  </a:lnTo>
                  <a:lnTo>
                    <a:pt x="1295400" y="463550"/>
                  </a:lnTo>
                  <a:lnTo>
                    <a:pt x="1301750" y="295275"/>
                  </a:lnTo>
                  <a:lnTo>
                    <a:pt x="1711325" y="295275"/>
                  </a:lnTo>
                  <a:close/>
                  <a:moveTo>
                    <a:pt x="1300928" y="10839"/>
                  </a:moveTo>
                  <a:lnTo>
                    <a:pt x="1625600" y="10839"/>
                  </a:lnTo>
                  <a:lnTo>
                    <a:pt x="1625600" y="155574"/>
                  </a:lnTo>
                  <a:lnTo>
                    <a:pt x="1300928" y="155574"/>
                  </a:lnTo>
                  <a:close/>
                  <a:moveTo>
                    <a:pt x="641350" y="6350"/>
                  </a:moveTo>
                  <a:lnTo>
                    <a:pt x="1203325" y="6350"/>
                  </a:lnTo>
                  <a:lnTo>
                    <a:pt x="1196975" y="101600"/>
                  </a:lnTo>
                  <a:lnTo>
                    <a:pt x="1000125" y="101600"/>
                  </a:lnTo>
                  <a:lnTo>
                    <a:pt x="1000125" y="165100"/>
                  </a:lnTo>
                  <a:lnTo>
                    <a:pt x="1203325" y="165100"/>
                  </a:lnTo>
                  <a:lnTo>
                    <a:pt x="1203325" y="222250"/>
                  </a:lnTo>
                  <a:lnTo>
                    <a:pt x="993775" y="222250"/>
                  </a:lnTo>
                  <a:lnTo>
                    <a:pt x="993775" y="295275"/>
                  </a:lnTo>
                  <a:lnTo>
                    <a:pt x="1200150" y="295275"/>
                  </a:lnTo>
                  <a:lnTo>
                    <a:pt x="1200150" y="469900"/>
                  </a:lnTo>
                  <a:lnTo>
                    <a:pt x="939800" y="469900"/>
                  </a:lnTo>
                  <a:lnTo>
                    <a:pt x="892175" y="463550"/>
                  </a:lnTo>
                  <a:lnTo>
                    <a:pt x="847725" y="441325"/>
                  </a:lnTo>
                  <a:lnTo>
                    <a:pt x="815975" y="390525"/>
                  </a:lnTo>
                  <a:lnTo>
                    <a:pt x="815975" y="215900"/>
                  </a:lnTo>
                  <a:lnTo>
                    <a:pt x="644525" y="215900"/>
                  </a:lnTo>
                  <a:lnTo>
                    <a:pt x="644525" y="158750"/>
                  </a:lnTo>
                  <a:lnTo>
                    <a:pt x="809625" y="158750"/>
                  </a:lnTo>
                  <a:lnTo>
                    <a:pt x="809625" y="85725"/>
                  </a:lnTo>
                  <a:lnTo>
                    <a:pt x="641350" y="85725"/>
                  </a:lnTo>
                  <a:close/>
                  <a:moveTo>
                    <a:pt x="180975" y="0"/>
                  </a:moveTo>
                  <a:lnTo>
                    <a:pt x="180975" y="254000"/>
                  </a:lnTo>
                  <a:lnTo>
                    <a:pt x="488950" y="254000"/>
                  </a:lnTo>
                  <a:lnTo>
                    <a:pt x="488950" y="165100"/>
                  </a:lnTo>
                  <a:lnTo>
                    <a:pt x="565150" y="165100"/>
                  </a:lnTo>
                  <a:lnTo>
                    <a:pt x="565150" y="361950"/>
                  </a:lnTo>
                  <a:lnTo>
                    <a:pt x="536575" y="428625"/>
                  </a:lnTo>
                  <a:lnTo>
                    <a:pt x="450850" y="460375"/>
                  </a:lnTo>
                  <a:lnTo>
                    <a:pt x="0" y="460375"/>
                  </a:lnTo>
                  <a:lnTo>
                    <a:pt x="0" y="3175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5" name="楕円 1494">
              <a:extLst>
                <a:ext uri="{FF2B5EF4-FFF2-40B4-BE49-F238E27FC236}">
                  <a16:creationId xmlns:a16="http://schemas.microsoft.com/office/drawing/2014/main" id="{11DDB0F9-D308-463A-B66F-E2C4BD439C0B}"/>
                </a:ext>
              </a:extLst>
            </p:cNvPr>
            <p:cNvSpPr/>
            <p:nvPr/>
          </p:nvSpPr>
          <p:spPr>
            <a:xfrm>
              <a:off x="2200276" y="3324225"/>
              <a:ext cx="1276350" cy="1067986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6" name="フリーフォーム: 図形 1495">
              <a:extLst>
                <a:ext uri="{FF2B5EF4-FFF2-40B4-BE49-F238E27FC236}">
                  <a16:creationId xmlns:a16="http://schemas.microsoft.com/office/drawing/2014/main" id="{6FBE945C-FD2D-479D-9077-74E18DB87507}"/>
                </a:ext>
              </a:extLst>
            </p:cNvPr>
            <p:cNvSpPr/>
            <p:nvPr/>
          </p:nvSpPr>
          <p:spPr>
            <a:xfrm rot="17510797">
              <a:off x="2630564" y="3968215"/>
              <a:ext cx="118748" cy="572088"/>
            </a:xfrm>
            <a:custGeom>
              <a:avLst/>
              <a:gdLst>
                <a:gd name="connsiteX0" fmla="*/ 75422 w 118748"/>
                <a:gd name="connsiteY0" fmla="*/ 20558 h 572088"/>
                <a:gd name="connsiteX1" fmla="*/ 75045 w 118748"/>
                <a:gd name="connsiteY1" fmla="*/ 22271 h 572088"/>
                <a:gd name="connsiteX2" fmla="*/ 59374 w 118748"/>
                <a:gd name="connsiteY2" fmla="*/ 219419 h 572088"/>
                <a:gd name="connsiteX3" fmla="*/ 118748 w 118748"/>
                <a:gd name="connsiteY3" fmla="*/ 572088 h 572088"/>
                <a:gd name="connsiteX4" fmla="*/ 0 w 118748"/>
                <a:gd name="connsiteY4" fmla="*/ 219419 h 572088"/>
                <a:gd name="connsiteX5" fmla="*/ 9332 w 118748"/>
                <a:gd name="connsiteY5" fmla="*/ 82144 h 572088"/>
                <a:gd name="connsiteX6" fmla="*/ 27980 w 118748"/>
                <a:gd name="connsiteY6" fmla="*/ 0 h 572088"/>
                <a:gd name="connsiteX7" fmla="*/ 55687 w 118748"/>
                <a:gd name="connsiteY7" fmla="*/ 14810 h 57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748" h="572088">
                  <a:moveTo>
                    <a:pt x="75422" y="20558"/>
                  </a:moveTo>
                  <a:lnTo>
                    <a:pt x="75045" y="22271"/>
                  </a:lnTo>
                  <a:cubicBezTo>
                    <a:pt x="64873" y="82687"/>
                    <a:pt x="59374" y="150041"/>
                    <a:pt x="59374" y="219419"/>
                  </a:cubicBezTo>
                  <a:cubicBezTo>
                    <a:pt x="59374" y="358175"/>
                    <a:pt x="81371" y="488834"/>
                    <a:pt x="118748" y="572088"/>
                  </a:cubicBezTo>
                  <a:cubicBezTo>
                    <a:pt x="53165" y="572088"/>
                    <a:pt x="0" y="414193"/>
                    <a:pt x="0" y="219419"/>
                  </a:cubicBezTo>
                  <a:cubicBezTo>
                    <a:pt x="0" y="170725"/>
                    <a:pt x="3323" y="124337"/>
                    <a:pt x="9332" y="82144"/>
                  </a:cubicBezTo>
                  <a:lnTo>
                    <a:pt x="27980" y="0"/>
                  </a:lnTo>
                  <a:lnTo>
                    <a:pt x="55687" y="14810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7" name="フリーフォーム: 図形 1496">
              <a:extLst>
                <a:ext uri="{FF2B5EF4-FFF2-40B4-BE49-F238E27FC236}">
                  <a16:creationId xmlns:a16="http://schemas.microsoft.com/office/drawing/2014/main" id="{74320B21-F3C3-4C7F-9FAC-FE83973DE8A9}"/>
                </a:ext>
              </a:extLst>
            </p:cNvPr>
            <p:cNvSpPr/>
            <p:nvPr/>
          </p:nvSpPr>
          <p:spPr>
            <a:xfrm>
              <a:off x="2455696" y="3514893"/>
              <a:ext cx="432760" cy="327983"/>
            </a:xfrm>
            <a:custGeom>
              <a:avLst/>
              <a:gdLst>
                <a:gd name="connsiteX0" fmla="*/ 290199 w 432760"/>
                <a:gd name="connsiteY0" fmla="*/ 257173 h 327983"/>
                <a:gd name="connsiteX1" fmla="*/ 325604 w 432760"/>
                <a:gd name="connsiteY1" fmla="*/ 292578 h 327983"/>
                <a:gd name="connsiteX2" fmla="*/ 290199 w 432760"/>
                <a:gd name="connsiteY2" fmla="*/ 327983 h 327983"/>
                <a:gd name="connsiteX3" fmla="*/ 254794 w 432760"/>
                <a:gd name="connsiteY3" fmla="*/ 292578 h 327983"/>
                <a:gd name="connsiteX4" fmla="*/ 290199 w 432760"/>
                <a:gd name="connsiteY4" fmla="*/ 257173 h 327983"/>
                <a:gd name="connsiteX5" fmla="*/ 240193 w 432760"/>
                <a:gd name="connsiteY5" fmla="*/ 173830 h 327983"/>
                <a:gd name="connsiteX6" fmla="*/ 275598 w 432760"/>
                <a:gd name="connsiteY6" fmla="*/ 209235 h 327983"/>
                <a:gd name="connsiteX7" fmla="*/ 240193 w 432760"/>
                <a:gd name="connsiteY7" fmla="*/ 244640 h 327983"/>
                <a:gd name="connsiteX8" fmla="*/ 204788 w 432760"/>
                <a:gd name="connsiteY8" fmla="*/ 209235 h 327983"/>
                <a:gd name="connsiteX9" fmla="*/ 240193 w 432760"/>
                <a:gd name="connsiteY9" fmla="*/ 173830 h 327983"/>
                <a:gd name="connsiteX10" fmla="*/ 142561 w 432760"/>
                <a:gd name="connsiteY10" fmla="*/ 109537 h 327983"/>
                <a:gd name="connsiteX11" fmla="*/ 177966 w 432760"/>
                <a:gd name="connsiteY11" fmla="*/ 144942 h 327983"/>
                <a:gd name="connsiteX12" fmla="*/ 142561 w 432760"/>
                <a:gd name="connsiteY12" fmla="*/ 180347 h 327983"/>
                <a:gd name="connsiteX13" fmla="*/ 107156 w 432760"/>
                <a:gd name="connsiteY13" fmla="*/ 144942 h 327983"/>
                <a:gd name="connsiteX14" fmla="*/ 142561 w 432760"/>
                <a:gd name="connsiteY14" fmla="*/ 109537 h 327983"/>
                <a:gd name="connsiteX15" fmla="*/ 397355 w 432760"/>
                <a:gd name="connsiteY15" fmla="*/ 83341 h 327983"/>
                <a:gd name="connsiteX16" fmla="*/ 432760 w 432760"/>
                <a:gd name="connsiteY16" fmla="*/ 118746 h 327983"/>
                <a:gd name="connsiteX17" fmla="*/ 397355 w 432760"/>
                <a:gd name="connsiteY17" fmla="*/ 154151 h 327983"/>
                <a:gd name="connsiteX18" fmla="*/ 361950 w 432760"/>
                <a:gd name="connsiteY18" fmla="*/ 118746 h 327983"/>
                <a:gd name="connsiteX19" fmla="*/ 397355 w 432760"/>
                <a:gd name="connsiteY19" fmla="*/ 83341 h 327983"/>
                <a:gd name="connsiteX20" fmla="*/ 273530 w 432760"/>
                <a:gd name="connsiteY20" fmla="*/ 64294 h 327983"/>
                <a:gd name="connsiteX21" fmla="*/ 308935 w 432760"/>
                <a:gd name="connsiteY21" fmla="*/ 99699 h 327983"/>
                <a:gd name="connsiteX22" fmla="*/ 273530 w 432760"/>
                <a:gd name="connsiteY22" fmla="*/ 135104 h 327983"/>
                <a:gd name="connsiteX23" fmla="*/ 238125 w 432760"/>
                <a:gd name="connsiteY23" fmla="*/ 99699 h 327983"/>
                <a:gd name="connsiteX24" fmla="*/ 273530 w 432760"/>
                <a:gd name="connsiteY24" fmla="*/ 64294 h 327983"/>
                <a:gd name="connsiteX25" fmla="*/ 35405 w 432760"/>
                <a:gd name="connsiteY25" fmla="*/ 0 h 327983"/>
                <a:gd name="connsiteX26" fmla="*/ 70810 w 432760"/>
                <a:gd name="connsiteY26" fmla="*/ 35405 h 327983"/>
                <a:gd name="connsiteX27" fmla="*/ 35405 w 432760"/>
                <a:gd name="connsiteY27" fmla="*/ 70810 h 327983"/>
                <a:gd name="connsiteX28" fmla="*/ 0 w 432760"/>
                <a:gd name="connsiteY28" fmla="*/ 35405 h 327983"/>
                <a:gd name="connsiteX29" fmla="*/ 35405 w 432760"/>
                <a:gd name="connsiteY29" fmla="*/ 0 h 327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2760" h="327983">
                  <a:moveTo>
                    <a:pt x="290199" y="257173"/>
                  </a:moveTo>
                  <a:cubicBezTo>
                    <a:pt x="309753" y="257173"/>
                    <a:pt x="325604" y="273024"/>
                    <a:pt x="325604" y="292578"/>
                  </a:cubicBezTo>
                  <a:cubicBezTo>
                    <a:pt x="325604" y="312132"/>
                    <a:pt x="309753" y="327983"/>
                    <a:pt x="290199" y="327983"/>
                  </a:cubicBezTo>
                  <a:cubicBezTo>
                    <a:pt x="270645" y="327983"/>
                    <a:pt x="254794" y="312132"/>
                    <a:pt x="254794" y="292578"/>
                  </a:cubicBezTo>
                  <a:cubicBezTo>
                    <a:pt x="254794" y="273024"/>
                    <a:pt x="270645" y="257173"/>
                    <a:pt x="290199" y="257173"/>
                  </a:cubicBezTo>
                  <a:close/>
                  <a:moveTo>
                    <a:pt x="240193" y="173830"/>
                  </a:moveTo>
                  <a:cubicBezTo>
                    <a:pt x="259747" y="173830"/>
                    <a:pt x="275598" y="189681"/>
                    <a:pt x="275598" y="209235"/>
                  </a:cubicBezTo>
                  <a:cubicBezTo>
                    <a:pt x="275598" y="228789"/>
                    <a:pt x="259747" y="244640"/>
                    <a:pt x="240193" y="244640"/>
                  </a:cubicBezTo>
                  <a:cubicBezTo>
                    <a:pt x="220639" y="244640"/>
                    <a:pt x="204788" y="228789"/>
                    <a:pt x="204788" y="209235"/>
                  </a:cubicBezTo>
                  <a:cubicBezTo>
                    <a:pt x="204788" y="189681"/>
                    <a:pt x="220639" y="173830"/>
                    <a:pt x="240193" y="173830"/>
                  </a:cubicBezTo>
                  <a:close/>
                  <a:moveTo>
                    <a:pt x="142561" y="109537"/>
                  </a:moveTo>
                  <a:cubicBezTo>
                    <a:pt x="162115" y="109537"/>
                    <a:pt x="177966" y="125388"/>
                    <a:pt x="177966" y="144942"/>
                  </a:cubicBezTo>
                  <a:cubicBezTo>
                    <a:pt x="177966" y="164496"/>
                    <a:pt x="162115" y="180347"/>
                    <a:pt x="142561" y="180347"/>
                  </a:cubicBezTo>
                  <a:cubicBezTo>
                    <a:pt x="123007" y="180347"/>
                    <a:pt x="107156" y="164496"/>
                    <a:pt x="107156" y="144942"/>
                  </a:cubicBezTo>
                  <a:cubicBezTo>
                    <a:pt x="107156" y="125388"/>
                    <a:pt x="123007" y="109537"/>
                    <a:pt x="142561" y="109537"/>
                  </a:cubicBezTo>
                  <a:close/>
                  <a:moveTo>
                    <a:pt x="397355" y="83341"/>
                  </a:moveTo>
                  <a:cubicBezTo>
                    <a:pt x="416909" y="83341"/>
                    <a:pt x="432760" y="99192"/>
                    <a:pt x="432760" y="118746"/>
                  </a:cubicBezTo>
                  <a:cubicBezTo>
                    <a:pt x="432760" y="138300"/>
                    <a:pt x="416909" y="154151"/>
                    <a:pt x="397355" y="154151"/>
                  </a:cubicBezTo>
                  <a:cubicBezTo>
                    <a:pt x="377801" y="154151"/>
                    <a:pt x="361950" y="138300"/>
                    <a:pt x="361950" y="118746"/>
                  </a:cubicBezTo>
                  <a:cubicBezTo>
                    <a:pt x="361950" y="99192"/>
                    <a:pt x="377801" y="83341"/>
                    <a:pt x="397355" y="83341"/>
                  </a:cubicBezTo>
                  <a:close/>
                  <a:moveTo>
                    <a:pt x="273530" y="64294"/>
                  </a:moveTo>
                  <a:cubicBezTo>
                    <a:pt x="293084" y="64294"/>
                    <a:pt x="308935" y="80145"/>
                    <a:pt x="308935" y="99699"/>
                  </a:cubicBezTo>
                  <a:cubicBezTo>
                    <a:pt x="308935" y="119253"/>
                    <a:pt x="293084" y="135104"/>
                    <a:pt x="273530" y="135104"/>
                  </a:cubicBezTo>
                  <a:cubicBezTo>
                    <a:pt x="253976" y="135104"/>
                    <a:pt x="238125" y="119253"/>
                    <a:pt x="238125" y="99699"/>
                  </a:cubicBezTo>
                  <a:cubicBezTo>
                    <a:pt x="238125" y="80145"/>
                    <a:pt x="253976" y="64294"/>
                    <a:pt x="273530" y="64294"/>
                  </a:cubicBezTo>
                  <a:close/>
                  <a:moveTo>
                    <a:pt x="35405" y="0"/>
                  </a:moveTo>
                  <a:cubicBezTo>
                    <a:pt x="54959" y="0"/>
                    <a:pt x="70810" y="15851"/>
                    <a:pt x="70810" y="35405"/>
                  </a:cubicBezTo>
                  <a:cubicBezTo>
                    <a:pt x="70810" y="54959"/>
                    <a:pt x="54959" y="70810"/>
                    <a:pt x="35405" y="70810"/>
                  </a:cubicBezTo>
                  <a:cubicBezTo>
                    <a:pt x="15851" y="70810"/>
                    <a:pt x="0" y="54959"/>
                    <a:pt x="0" y="35405"/>
                  </a:cubicBezTo>
                  <a:cubicBezTo>
                    <a:pt x="0" y="15851"/>
                    <a:pt x="15851" y="0"/>
                    <a:pt x="35405" y="0"/>
                  </a:cubicBez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8" name="フリーフォーム: 図形 1497">
              <a:extLst>
                <a:ext uri="{FF2B5EF4-FFF2-40B4-BE49-F238E27FC236}">
                  <a16:creationId xmlns:a16="http://schemas.microsoft.com/office/drawing/2014/main" id="{A2634530-5EC2-4A21-AD8B-82038F8576A4}"/>
                </a:ext>
              </a:extLst>
            </p:cNvPr>
            <p:cNvSpPr/>
            <p:nvPr/>
          </p:nvSpPr>
          <p:spPr>
            <a:xfrm>
              <a:off x="2613404" y="3405911"/>
              <a:ext cx="598452" cy="157595"/>
            </a:xfrm>
            <a:custGeom>
              <a:avLst/>
              <a:gdLst>
                <a:gd name="connsiteX0" fmla="*/ 516016 w 598452"/>
                <a:gd name="connsiteY0" fmla="*/ 68253 h 157595"/>
                <a:gd name="connsiteX1" fmla="*/ 541726 w 598452"/>
                <a:gd name="connsiteY1" fmla="*/ 71565 h 157595"/>
                <a:gd name="connsiteX2" fmla="*/ 581431 w 598452"/>
                <a:gd name="connsiteY2" fmla="*/ 94342 h 157595"/>
                <a:gd name="connsiteX3" fmla="*/ 593957 w 598452"/>
                <a:gd name="connsiteY3" fmla="*/ 140574 h 157595"/>
                <a:gd name="connsiteX4" fmla="*/ 547726 w 598452"/>
                <a:gd name="connsiteY4" fmla="*/ 153099 h 157595"/>
                <a:gd name="connsiteX5" fmla="*/ 508020 w 598452"/>
                <a:gd name="connsiteY5" fmla="*/ 130322 h 157595"/>
                <a:gd name="connsiteX6" fmla="*/ 495494 w 598452"/>
                <a:gd name="connsiteY6" fmla="*/ 84091 h 157595"/>
                <a:gd name="connsiteX7" fmla="*/ 516016 w 598452"/>
                <a:gd name="connsiteY7" fmla="*/ 68253 h 157595"/>
                <a:gd name="connsiteX8" fmla="*/ 259758 w 598452"/>
                <a:gd name="connsiteY8" fmla="*/ 1565 h 157595"/>
                <a:gd name="connsiteX9" fmla="*/ 406993 w 598452"/>
                <a:gd name="connsiteY9" fmla="*/ 67488 h 157595"/>
                <a:gd name="connsiteX10" fmla="*/ 198148 w 598452"/>
                <a:gd name="connsiteY10" fmla="*/ 92315 h 157595"/>
                <a:gd name="connsiteX11" fmla="*/ 3590 w 598452"/>
                <a:gd name="connsiteY11" fmla="*/ 134163 h 157595"/>
                <a:gd name="connsiteX12" fmla="*/ 195766 w 598452"/>
                <a:gd name="connsiteY12" fmla="*/ 2180 h 157595"/>
                <a:gd name="connsiteX13" fmla="*/ 259758 w 598452"/>
                <a:gd name="connsiteY13" fmla="*/ 1565 h 15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8452" h="157595">
                  <a:moveTo>
                    <a:pt x="516016" y="68253"/>
                  </a:moveTo>
                  <a:cubicBezTo>
                    <a:pt x="524382" y="65987"/>
                    <a:pt x="533613" y="66911"/>
                    <a:pt x="541726" y="71565"/>
                  </a:cubicBezTo>
                  <a:lnTo>
                    <a:pt x="581431" y="94342"/>
                  </a:lnTo>
                  <a:cubicBezTo>
                    <a:pt x="597656" y="103650"/>
                    <a:pt x="603264" y="124349"/>
                    <a:pt x="593957" y="140574"/>
                  </a:cubicBezTo>
                  <a:cubicBezTo>
                    <a:pt x="584649" y="156799"/>
                    <a:pt x="563951" y="162407"/>
                    <a:pt x="547726" y="153099"/>
                  </a:cubicBezTo>
                  <a:lnTo>
                    <a:pt x="508020" y="130322"/>
                  </a:lnTo>
                  <a:cubicBezTo>
                    <a:pt x="491795" y="121014"/>
                    <a:pt x="486187" y="100316"/>
                    <a:pt x="495494" y="84091"/>
                  </a:cubicBezTo>
                  <a:cubicBezTo>
                    <a:pt x="500148" y="75978"/>
                    <a:pt x="507650" y="70520"/>
                    <a:pt x="516016" y="68253"/>
                  </a:cubicBezTo>
                  <a:close/>
                  <a:moveTo>
                    <a:pt x="259758" y="1565"/>
                  </a:moveTo>
                  <a:cubicBezTo>
                    <a:pt x="332992" y="8152"/>
                    <a:pt x="420983" y="34790"/>
                    <a:pt x="406993" y="67488"/>
                  </a:cubicBezTo>
                  <a:cubicBezTo>
                    <a:pt x="388340" y="111085"/>
                    <a:pt x="265382" y="81202"/>
                    <a:pt x="198148" y="92315"/>
                  </a:cubicBezTo>
                  <a:cubicBezTo>
                    <a:pt x="130914" y="103428"/>
                    <a:pt x="32562" y="184904"/>
                    <a:pt x="3590" y="134163"/>
                  </a:cubicBezTo>
                  <a:cubicBezTo>
                    <a:pt x="-25382" y="83422"/>
                    <a:pt x="128532" y="13293"/>
                    <a:pt x="195766" y="2180"/>
                  </a:cubicBezTo>
                  <a:cubicBezTo>
                    <a:pt x="212575" y="-598"/>
                    <a:pt x="235346" y="-631"/>
                    <a:pt x="259758" y="156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9" name="フリーフォーム: 図形 1498">
              <a:extLst>
                <a:ext uri="{FF2B5EF4-FFF2-40B4-BE49-F238E27FC236}">
                  <a16:creationId xmlns:a16="http://schemas.microsoft.com/office/drawing/2014/main" id="{DEAAFDF7-F4B7-42FC-84D0-472415066F1B}"/>
                </a:ext>
              </a:extLst>
            </p:cNvPr>
            <p:cNvSpPr/>
            <p:nvPr/>
          </p:nvSpPr>
          <p:spPr>
            <a:xfrm>
              <a:off x="3214688" y="3659981"/>
              <a:ext cx="150018" cy="404813"/>
            </a:xfrm>
            <a:custGeom>
              <a:avLst/>
              <a:gdLst>
                <a:gd name="connsiteX0" fmla="*/ 14287 w 150018"/>
                <a:gd name="connsiteY0" fmla="*/ 0 h 404813"/>
                <a:gd name="connsiteX1" fmla="*/ 45243 w 150018"/>
                <a:gd name="connsiteY1" fmla="*/ 83344 h 404813"/>
                <a:gd name="connsiteX2" fmla="*/ 123825 w 150018"/>
                <a:gd name="connsiteY2" fmla="*/ 150019 h 404813"/>
                <a:gd name="connsiteX3" fmla="*/ 150018 w 150018"/>
                <a:gd name="connsiteY3" fmla="*/ 221457 h 404813"/>
                <a:gd name="connsiteX4" fmla="*/ 133350 w 150018"/>
                <a:gd name="connsiteY4" fmla="*/ 271463 h 404813"/>
                <a:gd name="connsiteX5" fmla="*/ 73818 w 150018"/>
                <a:gd name="connsiteY5" fmla="*/ 330994 h 404813"/>
                <a:gd name="connsiteX6" fmla="*/ 0 w 150018"/>
                <a:gd name="connsiteY6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018" h="404813">
                  <a:moveTo>
                    <a:pt x="14287" y="0"/>
                  </a:moveTo>
                  <a:lnTo>
                    <a:pt x="45243" y="83344"/>
                  </a:lnTo>
                  <a:lnTo>
                    <a:pt x="123825" y="150019"/>
                  </a:lnTo>
                  <a:lnTo>
                    <a:pt x="150018" y="221457"/>
                  </a:lnTo>
                  <a:lnTo>
                    <a:pt x="133350" y="271463"/>
                  </a:lnTo>
                  <a:lnTo>
                    <a:pt x="73818" y="330994"/>
                  </a:lnTo>
                  <a:lnTo>
                    <a:pt x="0" y="404813"/>
                  </a:lnTo>
                </a:path>
              </a:pathLst>
            </a:custGeom>
            <a:noFill/>
            <a:ln w="381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0" name="楕円 1499">
              <a:extLst>
                <a:ext uri="{FF2B5EF4-FFF2-40B4-BE49-F238E27FC236}">
                  <a16:creationId xmlns:a16="http://schemas.microsoft.com/office/drawing/2014/main" id="{13DDA3A0-817D-4431-9163-AB8A36D6A898}"/>
                </a:ext>
              </a:extLst>
            </p:cNvPr>
            <p:cNvSpPr/>
            <p:nvPr/>
          </p:nvSpPr>
          <p:spPr>
            <a:xfrm>
              <a:off x="3236746" y="3857792"/>
              <a:ext cx="70810" cy="70810"/>
            </a:xfrm>
            <a:prstGeom prst="ellipse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1" name="楕円 1500">
              <a:extLst>
                <a:ext uri="{FF2B5EF4-FFF2-40B4-BE49-F238E27FC236}">
                  <a16:creationId xmlns:a16="http://schemas.microsoft.com/office/drawing/2014/main" id="{3CE90E84-F607-4DB1-99E4-9159C6A381FC}"/>
                </a:ext>
              </a:extLst>
            </p:cNvPr>
            <p:cNvSpPr/>
            <p:nvPr/>
          </p:nvSpPr>
          <p:spPr>
            <a:xfrm>
              <a:off x="2610477" y="3910012"/>
              <a:ext cx="45719" cy="68595"/>
            </a:xfrm>
            <a:prstGeom prst="ellipse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2" name="フリーフォーム: 図形 1501">
              <a:extLst>
                <a:ext uri="{FF2B5EF4-FFF2-40B4-BE49-F238E27FC236}">
                  <a16:creationId xmlns:a16="http://schemas.microsoft.com/office/drawing/2014/main" id="{B036639D-D75F-4698-B89D-B3F9017E6448}"/>
                </a:ext>
              </a:extLst>
            </p:cNvPr>
            <p:cNvSpPr/>
            <p:nvPr/>
          </p:nvSpPr>
          <p:spPr>
            <a:xfrm>
              <a:off x="1581150" y="1058383"/>
              <a:ext cx="1571626" cy="179868"/>
            </a:xfrm>
            <a:custGeom>
              <a:avLst/>
              <a:gdLst>
                <a:gd name="connsiteX0" fmla="*/ 1711325 w 1819275"/>
                <a:gd name="connsiteY0" fmla="*/ 12700 h 469900"/>
                <a:gd name="connsiteX1" fmla="*/ 1819275 w 1819275"/>
                <a:gd name="connsiteY1" fmla="*/ 12700 h 469900"/>
                <a:gd name="connsiteX2" fmla="*/ 1819275 w 1819275"/>
                <a:gd name="connsiteY2" fmla="*/ 349250 h 469900"/>
                <a:gd name="connsiteX3" fmla="*/ 1803400 w 1819275"/>
                <a:gd name="connsiteY3" fmla="*/ 419100 h 469900"/>
                <a:gd name="connsiteX4" fmla="*/ 1762125 w 1819275"/>
                <a:gd name="connsiteY4" fmla="*/ 438150 h 469900"/>
                <a:gd name="connsiteX5" fmla="*/ 1714500 w 1819275"/>
                <a:gd name="connsiteY5" fmla="*/ 463550 h 469900"/>
                <a:gd name="connsiteX6" fmla="*/ 1295400 w 1819275"/>
                <a:gd name="connsiteY6" fmla="*/ 463550 h 469900"/>
                <a:gd name="connsiteX7" fmla="*/ 1301750 w 1819275"/>
                <a:gd name="connsiteY7" fmla="*/ 295275 h 469900"/>
                <a:gd name="connsiteX8" fmla="*/ 1711325 w 1819275"/>
                <a:gd name="connsiteY8" fmla="*/ 295275 h 469900"/>
                <a:gd name="connsiteX9" fmla="*/ 1300928 w 1819275"/>
                <a:gd name="connsiteY9" fmla="*/ 10839 h 469900"/>
                <a:gd name="connsiteX10" fmla="*/ 1625600 w 1819275"/>
                <a:gd name="connsiteY10" fmla="*/ 10839 h 469900"/>
                <a:gd name="connsiteX11" fmla="*/ 1625600 w 1819275"/>
                <a:gd name="connsiteY11" fmla="*/ 155574 h 469900"/>
                <a:gd name="connsiteX12" fmla="*/ 1300928 w 1819275"/>
                <a:gd name="connsiteY12" fmla="*/ 155574 h 469900"/>
                <a:gd name="connsiteX13" fmla="*/ 641350 w 1819275"/>
                <a:gd name="connsiteY13" fmla="*/ 6350 h 469900"/>
                <a:gd name="connsiteX14" fmla="*/ 1203325 w 1819275"/>
                <a:gd name="connsiteY14" fmla="*/ 6350 h 469900"/>
                <a:gd name="connsiteX15" fmla="*/ 1196975 w 1819275"/>
                <a:gd name="connsiteY15" fmla="*/ 101600 h 469900"/>
                <a:gd name="connsiteX16" fmla="*/ 1000125 w 1819275"/>
                <a:gd name="connsiteY16" fmla="*/ 101600 h 469900"/>
                <a:gd name="connsiteX17" fmla="*/ 1000125 w 1819275"/>
                <a:gd name="connsiteY17" fmla="*/ 165100 h 469900"/>
                <a:gd name="connsiteX18" fmla="*/ 1203325 w 1819275"/>
                <a:gd name="connsiteY18" fmla="*/ 165100 h 469900"/>
                <a:gd name="connsiteX19" fmla="*/ 1203325 w 1819275"/>
                <a:gd name="connsiteY19" fmla="*/ 222250 h 469900"/>
                <a:gd name="connsiteX20" fmla="*/ 993775 w 1819275"/>
                <a:gd name="connsiteY20" fmla="*/ 222250 h 469900"/>
                <a:gd name="connsiteX21" fmla="*/ 993775 w 1819275"/>
                <a:gd name="connsiteY21" fmla="*/ 295275 h 469900"/>
                <a:gd name="connsiteX22" fmla="*/ 1200150 w 1819275"/>
                <a:gd name="connsiteY22" fmla="*/ 295275 h 469900"/>
                <a:gd name="connsiteX23" fmla="*/ 1200150 w 1819275"/>
                <a:gd name="connsiteY23" fmla="*/ 469900 h 469900"/>
                <a:gd name="connsiteX24" fmla="*/ 939800 w 1819275"/>
                <a:gd name="connsiteY24" fmla="*/ 469900 h 469900"/>
                <a:gd name="connsiteX25" fmla="*/ 892175 w 1819275"/>
                <a:gd name="connsiteY25" fmla="*/ 463550 h 469900"/>
                <a:gd name="connsiteX26" fmla="*/ 847725 w 1819275"/>
                <a:gd name="connsiteY26" fmla="*/ 441325 h 469900"/>
                <a:gd name="connsiteX27" fmla="*/ 815975 w 1819275"/>
                <a:gd name="connsiteY27" fmla="*/ 390525 h 469900"/>
                <a:gd name="connsiteX28" fmla="*/ 815975 w 1819275"/>
                <a:gd name="connsiteY28" fmla="*/ 215900 h 469900"/>
                <a:gd name="connsiteX29" fmla="*/ 644525 w 1819275"/>
                <a:gd name="connsiteY29" fmla="*/ 215900 h 469900"/>
                <a:gd name="connsiteX30" fmla="*/ 644525 w 1819275"/>
                <a:gd name="connsiteY30" fmla="*/ 158750 h 469900"/>
                <a:gd name="connsiteX31" fmla="*/ 809625 w 1819275"/>
                <a:gd name="connsiteY31" fmla="*/ 158750 h 469900"/>
                <a:gd name="connsiteX32" fmla="*/ 809625 w 1819275"/>
                <a:gd name="connsiteY32" fmla="*/ 85725 h 469900"/>
                <a:gd name="connsiteX33" fmla="*/ 641350 w 1819275"/>
                <a:gd name="connsiteY33" fmla="*/ 85725 h 469900"/>
                <a:gd name="connsiteX34" fmla="*/ 180975 w 1819275"/>
                <a:gd name="connsiteY34" fmla="*/ 0 h 469900"/>
                <a:gd name="connsiteX35" fmla="*/ 180975 w 1819275"/>
                <a:gd name="connsiteY35" fmla="*/ 254000 h 469900"/>
                <a:gd name="connsiteX36" fmla="*/ 488950 w 1819275"/>
                <a:gd name="connsiteY36" fmla="*/ 254000 h 469900"/>
                <a:gd name="connsiteX37" fmla="*/ 488950 w 1819275"/>
                <a:gd name="connsiteY37" fmla="*/ 165100 h 469900"/>
                <a:gd name="connsiteX38" fmla="*/ 565150 w 1819275"/>
                <a:gd name="connsiteY38" fmla="*/ 165100 h 469900"/>
                <a:gd name="connsiteX39" fmla="*/ 565150 w 1819275"/>
                <a:gd name="connsiteY39" fmla="*/ 361950 h 469900"/>
                <a:gd name="connsiteX40" fmla="*/ 536575 w 1819275"/>
                <a:gd name="connsiteY40" fmla="*/ 428625 h 469900"/>
                <a:gd name="connsiteX41" fmla="*/ 450850 w 1819275"/>
                <a:gd name="connsiteY41" fmla="*/ 460375 h 469900"/>
                <a:gd name="connsiteX42" fmla="*/ 0 w 1819275"/>
                <a:gd name="connsiteY42" fmla="*/ 460375 h 469900"/>
                <a:gd name="connsiteX43" fmla="*/ 0 w 1819275"/>
                <a:gd name="connsiteY43" fmla="*/ 3175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19275" h="469900">
                  <a:moveTo>
                    <a:pt x="1711325" y="12700"/>
                  </a:moveTo>
                  <a:lnTo>
                    <a:pt x="1819275" y="12700"/>
                  </a:lnTo>
                  <a:lnTo>
                    <a:pt x="1819275" y="349250"/>
                  </a:lnTo>
                  <a:lnTo>
                    <a:pt x="1803400" y="419100"/>
                  </a:lnTo>
                  <a:lnTo>
                    <a:pt x="1762125" y="438150"/>
                  </a:lnTo>
                  <a:lnTo>
                    <a:pt x="1714500" y="463550"/>
                  </a:lnTo>
                  <a:lnTo>
                    <a:pt x="1295400" y="463550"/>
                  </a:lnTo>
                  <a:lnTo>
                    <a:pt x="1301750" y="295275"/>
                  </a:lnTo>
                  <a:lnTo>
                    <a:pt x="1711325" y="295275"/>
                  </a:lnTo>
                  <a:close/>
                  <a:moveTo>
                    <a:pt x="1300928" y="10839"/>
                  </a:moveTo>
                  <a:lnTo>
                    <a:pt x="1625600" y="10839"/>
                  </a:lnTo>
                  <a:lnTo>
                    <a:pt x="1625600" y="155574"/>
                  </a:lnTo>
                  <a:lnTo>
                    <a:pt x="1300928" y="155574"/>
                  </a:lnTo>
                  <a:close/>
                  <a:moveTo>
                    <a:pt x="641350" y="6350"/>
                  </a:moveTo>
                  <a:lnTo>
                    <a:pt x="1203325" y="6350"/>
                  </a:lnTo>
                  <a:lnTo>
                    <a:pt x="1196975" y="101600"/>
                  </a:lnTo>
                  <a:lnTo>
                    <a:pt x="1000125" y="101600"/>
                  </a:lnTo>
                  <a:lnTo>
                    <a:pt x="1000125" y="165100"/>
                  </a:lnTo>
                  <a:lnTo>
                    <a:pt x="1203325" y="165100"/>
                  </a:lnTo>
                  <a:lnTo>
                    <a:pt x="1203325" y="222250"/>
                  </a:lnTo>
                  <a:lnTo>
                    <a:pt x="993775" y="222250"/>
                  </a:lnTo>
                  <a:lnTo>
                    <a:pt x="993775" y="295275"/>
                  </a:lnTo>
                  <a:lnTo>
                    <a:pt x="1200150" y="295275"/>
                  </a:lnTo>
                  <a:lnTo>
                    <a:pt x="1200150" y="469900"/>
                  </a:lnTo>
                  <a:lnTo>
                    <a:pt x="939800" y="469900"/>
                  </a:lnTo>
                  <a:lnTo>
                    <a:pt x="892175" y="463550"/>
                  </a:lnTo>
                  <a:lnTo>
                    <a:pt x="847725" y="441325"/>
                  </a:lnTo>
                  <a:lnTo>
                    <a:pt x="815975" y="390525"/>
                  </a:lnTo>
                  <a:lnTo>
                    <a:pt x="815975" y="215900"/>
                  </a:lnTo>
                  <a:lnTo>
                    <a:pt x="644525" y="215900"/>
                  </a:lnTo>
                  <a:lnTo>
                    <a:pt x="644525" y="158750"/>
                  </a:lnTo>
                  <a:lnTo>
                    <a:pt x="809625" y="158750"/>
                  </a:lnTo>
                  <a:lnTo>
                    <a:pt x="809625" y="85725"/>
                  </a:lnTo>
                  <a:lnTo>
                    <a:pt x="641350" y="85725"/>
                  </a:lnTo>
                  <a:close/>
                  <a:moveTo>
                    <a:pt x="180975" y="0"/>
                  </a:moveTo>
                  <a:lnTo>
                    <a:pt x="180975" y="254000"/>
                  </a:lnTo>
                  <a:lnTo>
                    <a:pt x="488950" y="254000"/>
                  </a:lnTo>
                  <a:lnTo>
                    <a:pt x="488950" y="165100"/>
                  </a:lnTo>
                  <a:lnTo>
                    <a:pt x="565150" y="165100"/>
                  </a:lnTo>
                  <a:lnTo>
                    <a:pt x="565150" y="361950"/>
                  </a:lnTo>
                  <a:lnTo>
                    <a:pt x="536575" y="428625"/>
                  </a:lnTo>
                  <a:lnTo>
                    <a:pt x="450850" y="460375"/>
                  </a:lnTo>
                  <a:lnTo>
                    <a:pt x="0" y="460375"/>
                  </a:lnTo>
                  <a:lnTo>
                    <a:pt x="0" y="3175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3" name="楕円 13">
              <a:extLst>
                <a:ext uri="{FF2B5EF4-FFF2-40B4-BE49-F238E27FC236}">
                  <a16:creationId xmlns:a16="http://schemas.microsoft.com/office/drawing/2014/main" id="{AC063D22-DFEF-4D60-B171-97755759FBE1}"/>
                </a:ext>
              </a:extLst>
            </p:cNvPr>
            <p:cNvSpPr/>
            <p:nvPr/>
          </p:nvSpPr>
          <p:spPr>
            <a:xfrm>
              <a:off x="1142640" y="3311725"/>
              <a:ext cx="1557789" cy="1094414"/>
            </a:xfrm>
            <a:custGeom>
              <a:avLst/>
              <a:gdLst>
                <a:gd name="connsiteX0" fmla="*/ 0 w 1252537"/>
                <a:gd name="connsiteY0" fmla="*/ 577744 h 1155488"/>
                <a:gd name="connsiteX1" fmla="*/ 626269 w 1252537"/>
                <a:gd name="connsiteY1" fmla="*/ 0 h 1155488"/>
                <a:gd name="connsiteX2" fmla="*/ 1252538 w 1252537"/>
                <a:gd name="connsiteY2" fmla="*/ 577744 h 1155488"/>
                <a:gd name="connsiteX3" fmla="*/ 626269 w 1252537"/>
                <a:gd name="connsiteY3" fmla="*/ 1155488 h 1155488"/>
                <a:gd name="connsiteX4" fmla="*/ 0 w 1252537"/>
                <a:gd name="connsiteY4" fmla="*/ 577744 h 1155488"/>
                <a:gd name="connsiteX0" fmla="*/ 0 w 1371600"/>
                <a:gd name="connsiteY0" fmla="*/ 535048 h 1155794"/>
                <a:gd name="connsiteX1" fmla="*/ 745331 w 1371600"/>
                <a:gd name="connsiteY1" fmla="*/ 166 h 1155794"/>
                <a:gd name="connsiteX2" fmla="*/ 1371600 w 1371600"/>
                <a:gd name="connsiteY2" fmla="*/ 577910 h 1155794"/>
                <a:gd name="connsiteX3" fmla="*/ 745331 w 1371600"/>
                <a:gd name="connsiteY3" fmla="*/ 1155654 h 1155794"/>
                <a:gd name="connsiteX4" fmla="*/ 0 w 1371600"/>
                <a:gd name="connsiteY4" fmla="*/ 535048 h 1155794"/>
                <a:gd name="connsiteX0" fmla="*/ 33247 w 1404847"/>
                <a:gd name="connsiteY0" fmla="*/ 539566 h 1160312"/>
                <a:gd name="connsiteX1" fmla="*/ 195170 w 1404847"/>
                <a:gd name="connsiteY1" fmla="*/ 321553 h 1160312"/>
                <a:gd name="connsiteX2" fmla="*/ 778578 w 1404847"/>
                <a:gd name="connsiteY2" fmla="*/ 4684 h 1160312"/>
                <a:gd name="connsiteX3" fmla="*/ 1404847 w 1404847"/>
                <a:gd name="connsiteY3" fmla="*/ 582428 h 1160312"/>
                <a:gd name="connsiteX4" fmla="*/ 778578 w 1404847"/>
                <a:gd name="connsiteY4" fmla="*/ 1160172 h 1160312"/>
                <a:gd name="connsiteX5" fmla="*/ 33247 w 1404847"/>
                <a:gd name="connsiteY5" fmla="*/ 539566 h 1160312"/>
                <a:gd name="connsiteX0" fmla="*/ 491 w 1372091"/>
                <a:gd name="connsiteY0" fmla="*/ 539566 h 1160701"/>
                <a:gd name="connsiteX1" fmla="*/ 162414 w 1372091"/>
                <a:gd name="connsiteY1" fmla="*/ 321553 h 1160701"/>
                <a:gd name="connsiteX2" fmla="*/ 745822 w 1372091"/>
                <a:gd name="connsiteY2" fmla="*/ 4684 h 1160701"/>
                <a:gd name="connsiteX3" fmla="*/ 1372091 w 1372091"/>
                <a:gd name="connsiteY3" fmla="*/ 582428 h 1160701"/>
                <a:gd name="connsiteX4" fmla="*/ 745822 w 1372091"/>
                <a:gd name="connsiteY4" fmla="*/ 1160172 h 1160701"/>
                <a:gd name="connsiteX5" fmla="*/ 138603 w 1372091"/>
                <a:gd name="connsiteY5" fmla="*/ 683503 h 1160701"/>
                <a:gd name="connsiteX6" fmla="*/ 491 w 1372091"/>
                <a:gd name="connsiteY6" fmla="*/ 539566 h 1160701"/>
                <a:gd name="connsiteX0" fmla="*/ 361 w 1381486"/>
                <a:gd name="connsiteY0" fmla="*/ 520516 h 1160701"/>
                <a:gd name="connsiteX1" fmla="*/ 171809 w 1381486"/>
                <a:gd name="connsiteY1" fmla="*/ 321553 h 1160701"/>
                <a:gd name="connsiteX2" fmla="*/ 755217 w 1381486"/>
                <a:gd name="connsiteY2" fmla="*/ 4684 h 1160701"/>
                <a:gd name="connsiteX3" fmla="*/ 1381486 w 1381486"/>
                <a:gd name="connsiteY3" fmla="*/ 582428 h 1160701"/>
                <a:gd name="connsiteX4" fmla="*/ 755217 w 1381486"/>
                <a:gd name="connsiteY4" fmla="*/ 1160172 h 1160701"/>
                <a:gd name="connsiteX5" fmla="*/ 147998 w 1381486"/>
                <a:gd name="connsiteY5" fmla="*/ 683503 h 1160701"/>
                <a:gd name="connsiteX6" fmla="*/ 361 w 1381486"/>
                <a:gd name="connsiteY6" fmla="*/ 520516 h 1160701"/>
                <a:gd name="connsiteX0" fmla="*/ 361 w 1381486"/>
                <a:gd name="connsiteY0" fmla="*/ 520516 h 1160701"/>
                <a:gd name="connsiteX1" fmla="*/ 171809 w 1381486"/>
                <a:gd name="connsiteY1" fmla="*/ 321553 h 1160701"/>
                <a:gd name="connsiteX2" fmla="*/ 755217 w 1381486"/>
                <a:gd name="connsiteY2" fmla="*/ 4684 h 1160701"/>
                <a:gd name="connsiteX3" fmla="*/ 1381486 w 1381486"/>
                <a:gd name="connsiteY3" fmla="*/ 582428 h 1160701"/>
                <a:gd name="connsiteX4" fmla="*/ 755217 w 1381486"/>
                <a:gd name="connsiteY4" fmla="*/ 1160172 h 1160701"/>
                <a:gd name="connsiteX5" fmla="*/ 147998 w 1381486"/>
                <a:gd name="connsiteY5" fmla="*/ 683503 h 1160701"/>
                <a:gd name="connsiteX6" fmla="*/ 361 w 1381486"/>
                <a:gd name="connsiteY6" fmla="*/ 520516 h 1160701"/>
                <a:gd name="connsiteX0" fmla="*/ 361 w 1381486"/>
                <a:gd name="connsiteY0" fmla="*/ 520516 h 1132166"/>
                <a:gd name="connsiteX1" fmla="*/ 171809 w 1381486"/>
                <a:gd name="connsiteY1" fmla="*/ 321553 h 1132166"/>
                <a:gd name="connsiteX2" fmla="*/ 755217 w 1381486"/>
                <a:gd name="connsiteY2" fmla="*/ 4684 h 1132166"/>
                <a:gd name="connsiteX3" fmla="*/ 1381486 w 1381486"/>
                <a:gd name="connsiteY3" fmla="*/ 582428 h 1132166"/>
                <a:gd name="connsiteX4" fmla="*/ 755217 w 1381486"/>
                <a:gd name="connsiteY4" fmla="*/ 1131597 h 1132166"/>
                <a:gd name="connsiteX5" fmla="*/ 147998 w 1381486"/>
                <a:gd name="connsiteY5" fmla="*/ 683503 h 1132166"/>
                <a:gd name="connsiteX6" fmla="*/ 361 w 1381486"/>
                <a:gd name="connsiteY6" fmla="*/ 520516 h 1132166"/>
                <a:gd name="connsiteX0" fmla="*/ 361 w 1381486"/>
                <a:gd name="connsiteY0" fmla="*/ 520516 h 1132166"/>
                <a:gd name="connsiteX1" fmla="*/ 171809 w 1381486"/>
                <a:gd name="connsiteY1" fmla="*/ 321553 h 1132166"/>
                <a:gd name="connsiteX2" fmla="*/ 755217 w 1381486"/>
                <a:gd name="connsiteY2" fmla="*/ 4684 h 1132166"/>
                <a:gd name="connsiteX3" fmla="*/ 1381486 w 1381486"/>
                <a:gd name="connsiteY3" fmla="*/ 582428 h 1132166"/>
                <a:gd name="connsiteX4" fmla="*/ 755217 w 1381486"/>
                <a:gd name="connsiteY4" fmla="*/ 1131597 h 1132166"/>
                <a:gd name="connsiteX5" fmla="*/ 147998 w 1381486"/>
                <a:gd name="connsiteY5" fmla="*/ 683503 h 1132166"/>
                <a:gd name="connsiteX6" fmla="*/ 361 w 1381486"/>
                <a:gd name="connsiteY6" fmla="*/ 520516 h 1132166"/>
                <a:gd name="connsiteX0" fmla="*/ 361 w 1381486"/>
                <a:gd name="connsiteY0" fmla="*/ 520516 h 1132213"/>
                <a:gd name="connsiteX1" fmla="*/ 171809 w 1381486"/>
                <a:gd name="connsiteY1" fmla="*/ 321553 h 1132213"/>
                <a:gd name="connsiteX2" fmla="*/ 755217 w 1381486"/>
                <a:gd name="connsiteY2" fmla="*/ 4684 h 1132213"/>
                <a:gd name="connsiteX3" fmla="*/ 1381486 w 1381486"/>
                <a:gd name="connsiteY3" fmla="*/ 582428 h 1132213"/>
                <a:gd name="connsiteX4" fmla="*/ 755217 w 1381486"/>
                <a:gd name="connsiteY4" fmla="*/ 1131597 h 1132213"/>
                <a:gd name="connsiteX5" fmla="*/ 147998 w 1381486"/>
                <a:gd name="connsiteY5" fmla="*/ 683503 h 1132213"/>
                <a:gd name="connsiteX6" fmla="*/ 361 w 1381486"/>
                <a:gd name="connsiteY6" fmla="*/ 520516 h 1132213"/>
                <a:gd name="connsiteX0" fmla="*/ 361 w 1442051"/>
                <a:gd name="connsiteY0" fmla="*/ 516158 h 1127855"/>
                <a:gd name="connsiteX1" fmla="*/ 171809 w 1442051"/>
                <a:gd name="connsiteY1" fmla="*/ 317195 h 1127855"/>
                <a:gd name="connsiteX2" fmla="*/ 755217 w 1442051"/>
                <a:gd name="connsiteY2" fmla="*/ 326 h 1127855"/>
                <a:gd name="connsiteX3" fmla="*/ 1348148 w 1442051"/>
                <a:gd name="connsiteY3" fmla="*/ 379107 h 1127855"/>
                <a:gd name="connsiteX4" fmla="*/ 1381486 w 1442051"/>
                <a:gd name="connsiteY4" fmla="*/ 578070 h 1127855"/>
                <a:gd name="connsiteX5" fmla="*/ 755217 w 1442051"/>
                <a:gd name="connsiteY5" fmla="*/ 1127239 h 1127855"/>
                <a:gd name="connsiteX6" fmla="*/ 147998 w 1442051"/>
                <a:gd name="connsiteY6" fmla="*/ 679145 h 1127855"/>
                <a:gd name="connsiteX7" fmla="*/ 361 w 1442051"/>
                <a:gd name="connsiteY7" fmla="*/ 516158 h 1127855"/>
                <a:gd name="connsiteX0" fmla="*/ 361 w 1442051"/>
                <a:gd name="connsiteY0" fmla="*/ 515873 h 1127570"/>
                <a:gd name="connsiteX1" fmla="*/ 171809 w 1442051"/>
                <a:gd name="connsiteY1" fmla="*/ 316910 h 1127570"/>
                <a:gd name="connsiteX2" fmla="*/ 755217 w 1442051"/>
                <a:gd name="connsiteY2" fmla="*/ 41 h 1127570"/>
                <a:gd name="connsiteX3" fmla="*/ 1348148 w 1442051"/>
                <a:gd name="connsiteY3" fmla="*/ 378822 h 1127570"/>
                <a:gd name="connsiteX4" fmla="*/ 1381486 w 1442051"/>
                <a:gd name="connsiteY4" fmla="*/ 577785 h 1127570"/>
                <a:gd name="connsiteX5" fmla="*/ 755217 w 1442051"/>
                <a:gd name="connsiteY5" fmla="*/ 1126954 h 1127570"/>
                <a:gd name="connsiteX6" fmla="*/ 147998 w 1442051"/>
                <a:gd name="connsiteY6" fmla="*/ 678860 h 1127570"/>
                <a:gd name="connsiteX7" fmla="*/ 361 w 1442051"/>
                <a:gd name="connsiteY7" fmla="*/ 515873 h 1127570"/>
                <a:gd name="connsiteX0" fmla="*/ 361 w 1433722"/>
                <a:gd name="connsiteY0" fmla="*/ 515873 h 1128363"/>
                <a:gd name="connsiteX1" fmla="*/ 171809 w 1433722"/>
                <a:gd name="connsiteY1" fmla="*/ 316910 h 1128363"/>
                <a:gd name="connsiteX2" fmla="*/ 755217 w 1433722"/>
                <a:gd name="connsiteY2" fmla="*/ 41 h 1128363"/>
                <a:gd name="connsiteX3" fmla="*/ 1348148 w 1433722"/>
                <a:gd name="connsiteY3" fmla="*/ 378822 h 1128363"/>
                <a:gd name="connsiteX4" fmla="*/ 1367198 w 1433722"/>
                <a:gd name="connsiteY4" fmla="*/ 806385 h 1128363"/>
                <a:gd name="connsiteX5" fmla="*/ 755217 w 1433722"/>
                <a:gd name="connsiteY5" fmla="*/ 1126954 h 1128363"/>
                <a:gd name="connsiteX6" fmla="*/ 147998 w 1433722"/>
                <a:gd name="connsiteY6" fmla="*/ 678860 h 1128363"/>
                <a:gd name="connsiteX7" fmla="*/ 361 w 1433722"/>
                <a:gd name="connsiteY7" fmla="*/ 515873 h 1128363"/>
                <a:gd name="connsiteX0" fmla="*/ 361 w 1572063"/>
                <a:gd name="connsiteY0" fmla="*/ 515873 h 1128205"/>
                <a:gd name="connsiteX1" fmla="*/ 171809 w 1572063"/>
                <a:gd name="connsiteY1" fmla="*/ 316910 h 1128205"/>
                <a:gd name="connsiteX2" fmla="*/ 755217 w 1572063"/>
                <a:gd name="connsiteY2" fmla="*/ 41 h 1128205"/>
                <a:gd name="connsiteX3" fmla="*/ 1348148 w 1572063"/>
                <a:gd name="connsiteY3" fmla="*/ 378822 h 1128205"/>
                <a:gd name="connsiteX4" fmla="*/ 1571985 w 1572063"/>
                <a:gd name="connsiteY4" fmla="*/ 650284 h 1128205"/>
                <a:gd name="connsiteX5" fmla="*/ 1367198 w 1572063"/>
                <a:gd name="connsiteY5" fmla="*/ 806385 h 1128205"/>
                <a:gd name="connsiteX6" fmla="*/ 755217 w 1572063"/>
                <a:gd name="connsiteY6" fmla="*/ 1126954 h 1128205"/>
                <a:gd name="connsiteX7" fmla="*/ 147998 w 1572063"/>
                <a:gd name="connsiteY7" fmla="*/ 678860 h 1128205"/>
                <a:gd name="connsiteX8" fmla="*/ 361 w 1572063"/>
                <a:gd name="connsiteY8" fmla="*/ 515873 h 1128205"/>
                <a:gd name="connsiteX0" fmla="*/ 361 w 1572063"/>
                <a:gd name="connsiteY0" fmla="*/ 515873 h 1127359"/>
                <a:gd name="connsiteX1" fmla="*/ 171809 w 1572063"/>
                <a:gd name="connsiteY1" fmla="*/ 316910 h 1127359"/>
                <a:gd name="connsiteX2" fmla="*/ 755217 w 1572063"/>
                <a:gd name="connsiteY2" fmla="*/ 41 h 1127359"/>
                <a:gd name="connsiteX3" fmla="*/ 1348148 w 1572063"/>
                <a:gd name="connsiteY3" fmla="*/ 378822 h 1127359"/>
                <a:gd name="connsiteX4" fmla="*/ 1571985 w 1572063"/>
                <a:gd name="connsiteY4" fmla="*/ 650284 h 1127359"/>
                <a:gd name="connsiteX5" fmla="*/ 1367198 w 1572063"/>
                <a:gd name="connsiteY5" fmla="*/ 806385 h 1127359"/>
                <a:gd name="connsiteX6" fmla="*/ 755217 w 1572063"/>
                <a:gd name="connsiteY6" fmla="*/ 1126954 h 1127359"/>
                <a:gd name="connsiteX7" fmla="*/ 147998 w 1572063"/>
                <a:gd name="connsiteY7" fmla="*/ 678860 h 1127359"/>
                <a:gd name="connsiteX8" fmla="*/ 361 w 1572063"/>
                <a:gd name="connsiteY8" fmla="*/ 515873 h 1127359"/>
                <a:gd name="connsiteX0" fmla="*/ 361 w 1572063"/>
                <a:gd name="connsiteY0" fmla="*/ 517613 h 1129099"/>
                <a:gd name="connsiteX1" fmla="*/ 171809 w 1572063"/>
                <a:gd name="connsiteY1" fmla="*/ 318650 h 1129099"/>
                <a:gd name="connsiteX2" fmla="*/ 755217 w 1572063"/>
                <a:gd name="connsiteY2" fmla="*/ 1781 h 1129099"/>
                <a:gd name="connsiteX3" fmla="*/ 1424348 w 1572063"/>
                <a:gd name="connsiteY3" fmla="*/ 471050 h 1129099"/>
                <a:gd name="connsiteX4" fmla="*/ 1571985 w 1572063"/>
                <a:gd name="connsiteY4" fmla="*/ 652024 h 1129099"/>
                <a:gd name="connsiteX5" fmla="*/ 1367198 w 1572063"/>
                <a:gd name="connsiteY5" fmla="*/ 808125 h 1129099"/>
                <a:gd name="connsiteX6" fmla="*/ 755217 w 1572063"/>
                <a:gd name="connsiteY6" fmla="*/ 1128694 h 1129099"/>
                <a:gd name="connsiteX7" fmla="*/ 147998 w 1572063"/>
                <a:gd name="connsiteY7" fmla="*/ 680600 h 1129099"/>
                <a:gd name="connsiteX8" fmla="*/ 361 w 1572063"/>
                <a:gd name="connsiteY8" fmla="*/ 517613 h 1129099"/>
                <a:gd name="connsiteX0" fmla="*/ 361 w 1572063"/>
                <a:gd name="connsiteY0" fmla="*/ 516208 h 1127694"/>
                <a:gd name="connsiteX1" fmla="*/ 171809 w 1572063"/>
                <a:gd name="connsiteY1" fmla="*/ 317245 h 1127694"/>
                <a:gd name="connsiteX2" fmla="*/ 755217 w 1572063"/>
                <a:gd name="connsiteY2" fmla="*/ 376 h 1127694"/>
                <a:gd name="connsiteX3" fmla="*/ 1424348 w 1572063"/>
                <a:gd name="connsiteY3" fmla="*/ 469645 h 1127694"/>
                <a:gd name="connsiteX4" fmla="*/ 1571985 w 1572063"/>
                <a:gd name="connsiteY4" fmla="*/ 650619 h 1127694"/>
                <a:gd name="connsiteX5" fmla="*/ 1367198 w 1572063"/>
                <a:gd name="connsiteY5" fmla="*/ 806720 h 1127694"/>
                <a:gd name="connsiteX6" fmla="*/ 755217 w 1572063"/>
                <a:gd name="connsiteY6" fmla="*/ 1127289 h 1127694"/>
                <a:gd name="connsiteX7" fmla="*/ 147998 w 1572063"/>
                <a:gd name="connsiteY7" fmla="*/ 679195 h 1127694"/>
                <a:gd name="connsiteX8" fmla="*/ 361 w 1572063"/>
                <a:gd name="connsiteY8" fmla="*/ 516208 h 1127694"/>
                <a:gd name="connsiteX0" fmla="*/ 361 w 1572063"/>
                <a:gd name="connsiteY0" fmla="*/ 482928 h 1094414"/>
                <a:gd name="connsiteX1" fmla="*/ 171809 w 1572063"/>
                <a:gd name="connsiteY1" fmla="*/ 283965 h 1094414"/>
                <a:gd name="connsiteX2" fmla="*/ 764742 w 1572063"/>
                <a:gd name="connsiteY2" fmla="*/ 434 h 1094414"/>
                <a:gd name="connsiteX3" fmla="*/ 1424348 w 1572063"/>
                <a:gd name="connsiteY3" fmla="*/ 436365 h 1094414"/>
                <a:gd name="connsiteX4" fmla="*/ 1571985 w 1572063"/>
                <a:gd name="connsiteY4" fmla="*/ 617339 h 1094414"/>
                <a:gd name="connsiteX5" fmla="*/ 1367198 w 1572063"/>
                <a:gd name="connsiteY5" fmla="*/ 773440 h 1094414"/>
                <a:gd name="connsiteX6" fmla="*/ 755217 w 1572063"/>
                <a:gd name="connsiteY6" fmla="*/ 1094009 h 1094414"/>
                <a:gd name="connsiteX7" fmla="*/ 147998 w 1572063"/>
                <a:gd name="connsiteY7" fmla="*/ 645915 h 1094414"/>
                <a:gd name="connsiteX8" fmla="*/ 361 w 1572063"/>
                <a:gd name="connsiteY8" fmla="*/ 482928 h 1094414"/>
                <a:gd name="connsiteX0" fmla="*/ 361 w 1557789"/>
                <a:gd name="connsiteY0" fmla="*/ 482928 h 1094414"/>
                <a:gd name="connsiteX1" fmla="*/ 171809 w 1557789"/>
                <a:gd name="connsiteY1" fmla="*/ 283965 h 1094414"/>
                <a:gd name="connsiteX2" fmla="*/ 764742 w 1557789"/>
                <a:gd name="connsiteY2" fmla="*/ 434 h 1094414"/>
                <a:gd name="connsiteX3" fmla="*/ 1424348 w 1557789"/>
                <a:gd name="connsiteY3" fmla="*/ 436365 h 1094414"/>
                <a:gd name="connsiteX4" fmla="*/ 1557697 w 1557789"/>
                <a:gd name="connsiteY4" fmla="*/ 636389 h 1094414"/>
                <a:gd name="connsiteX5" fmla="*/ 1367198 w 1557789"/>
                <a:gd name="connsiteY5" fmla="*/ 773440 h 1094414"/>
                <a:gd name="connsiteX6" fmla="*/ 755217 w 1557789"/>
                <a:gd name="connsiteY6" fmla="*/ 1094009 h 1094414"/>
                <a:gd name="connsiteX7" fmla="*/ 147998 w 1557789"/>
                <a:gd name="connsiteY7" fmla="*/ 645915 h 1094414"/>
                <a:gd name="connsiteX8" fmla="*/ 361 w 1557789"/>
                <a:gd name="connsiteY8" fmla="*/ 482928 h 109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7789" h="1094414">
                  <a:moveTo>
                    <a:pt x="361" y="482928"/>
                  </a:moveTo>
                  <a:cubicBezTo>
                    <a:pt x="4329" y="370216"/>
                    <a:pt x="47587" y="373112"/>
                    <a:pt x="171809" y="283965"/>
                  </a:cubicBezTo>
                  <a:cubicBezTo>
                    <a:pt x="296031" y="194818"/>
                    <a:pt x="365486" y="-10678"/>
                    <a:pt x="764742" y="434"/>
                  </a:cubicBezTo>
                  <a:cubicBezTo>
                    <a:pt x="1163998" y="11546"/>
                    <a:pt x="1309651" y="335135"/>
                    <a:pt x="1424348" y="436365"/>
                  </a:cubicBezTo>
                  <a:cubicBezTo>
                    <a:pt x="1539045" y="537595"/>
                    <a:pt x="1554522" y="565129"/>
                    <a:pt x="1557697" y="636389"/>
                  </a:cubicBezTo>
                  <a:cubicBezTo>
                    <a:pt x="1560872" y="707649"/>
                    <a:pt x="1481895" y="686851"/>
                    <a:pt x="1367198" y="773440"/>
                  </a:cubicBezTo>
                  <a:cubicBezTo>
                    <a:pt x="1252501" y="860029"/>
                    <a:pt x="1110817" y="1105738"/>
                    <a:pt x="755217" y="1094009"/>
                  </a:cubicBezTo>
                  <a:cubicBezTo>
                    <a:pt x="399617" y="1082280"/>
                    <a:pt x="215070" y="777924"/>
                    <a:pt x="147998" y="645915"/>
                  </a:cubicBezTo>
                  <a:cubicBezTo>
                    <a:pt x="23776" y="542481"/>
                    <a:pt x="-3607" y="595640"/>
                    <a:pt x="361" y="482928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4" name="月 1503">
              <a:extLst>
                <a:ext uri="{FF2B5EF4-FFF2-40B4-BE49-F238E27FC236}">
                  <a16:creationId xmlns:a16="http://schemas.microsoft.com/office/drawing/2014/main" id="{B682D334-241A-4CFD-9689-B47798B752EA}"/>
                </a:ext>
              </a:extLst>
            </p:cNvPr>
            <p:cNvSpPr/>
            <p:nvPr/>
          </p:nvSpPr>
          <p:spPr>
            <a:xfrm rot="16795611">
              <a:off x="1768623" y="3860129"/>
              <a:ext cx="118748" cy="705338"/>
            </a:xfrm>
            <a:prstGeom prst="moon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5" name="フリーフォーム: 図形 1504">
              <a:extLst>
                <a:ext uri="{FF2B5EF4-FFF2-40B4-BE49-F238E27FC236}">
                  <a16:creationId xmlns:a16="http://schemas.microsoft.com/office/drawing/2014/main" id="{FAEFC7CB-8AD0-4D34-B742-E74505301ADA}"/>
                </a:ext>
              </a:extLst>
            </p:cNvPr>
            <p:cNvSpPr/>
            <p:nvPr/>
          </p:nvSpPr>
          <p:spPr>
            <a:xfrm>
              <a:off x="1434138" y="3379159"/>
              <a:ext cx="578017" cy="316078"/>
            </a:xfrm>
            <a:custGeom>
              <a:avLst/>
              <a:gdLst>
                <a:gd name="connsiteX0" fmla="*/ 211618 w 578017"/>
                <a:gd name="connsiteY0" fmla="*/ 245268 h 316078"/>
                <a:gd name="connsiteX1" fmla="*/ 247023 w 578017"/>
                <a:gd name="connsiteY1" fmla="*/ 280673 h 316078"/>
                <a:gd name="connsiteX2" fmla="*/ 211618 w 578017"/>
                <a:gd name="connsiteY2" fmla="*/ 316078 h 316078"/>
                <a:gd name="connsiteX3" fmla="*/ 176213 w 578017"/>
                <a:gd name="connsiteY3" fmla="*/ 280673 h 316078"/>
                <a:gd name="connsiteX4" fmla="*/ 211618 w 578017"/>
                <a:gd name="connsiteY4" fmla="*/ 245268 h 316078"/>
                <a:gd name="connsiteX5" fmla="*/ 35405 w 578017"/>
                <a:gd name="connsiteY5" fmla="*/ 226218 h 316078"/>
                <a:gd name="connsiteX6" fmla="*/ 70810 w 578017"/>
                <a:gd name="connsiteY6" fmla="*/ 261623 h 316078"/>
                <a:gd name="connsiteX7" fmla="*/ 35405 w 578017"/>
                <a:gd name="connsiteY7" fmla="*/ 297028 h 316078"/>
                <a:gd name="connsiteX8" fmla="*/ 0 w 578017"/>
                <a:gd name="connsiteY8" fmla="*/ 261623 h 316078"/>
                <a:gd name="connsiteX9" fmla="*/ 35405 w 578017"/>
                <a:gd name="connsiteY9" fmla="*/ 226218 h 316078"/>
                <a:gd name="connsiteX10" fmla="*/ 528325 w 578017"/>
                <a:gd name="connsiteY10" fmla="*/ 142875 h 316078"/>
                <a:gd name="connsiteX11" fmla="*/ 563730 w 578017"/>
                <a:gd name="connsiteY11" fmla="*/ 178280 h 316078"/>
                <a:gd name="connsiteX12" fmla="*/ 528325 w 578017"/>
                <a:gd name="connsiteY12" fmla="*/ 213685 h 316078"/>
                <a:gd name="connsiteX13" fmla="*/ 492920 w 578017"/>
                <a:gd name="connsiteY13" fmla="*/ 178280 h 316078"/>
                <a:gd name="connsiteX14" fmla="*/ 528325 w 578017"/>
                <a:gd name="connsiteY14" fmla="*/ 142875 h 316078"/>
                <a:gd name="connsiteX15" fmla="*/ 113987 w 578017"/>
                <a:gd name="connsiteY15" fmla="*/ 138112 h 316078"/>
                <a:gd name="connsiteX16" fmla="*/ 149392 w 578017"/>
                <a:gd name="connsiteY16" fmla="*/ 173517 h 316078"/>
                <a:gd name="connsiteX17" fmla="*/ 113987 w 578017"/>
                <a:gd name="connsiteY17" fmla="*/ 208922 h 316078"/>
                <a:gd name="connsiteX18" fmla="*/ 78582 w 578017"/>
                <a:gd name="connsiteY18" fmla="*/ 173517 h 316078"/>
                <a:gd name="connsiteX19" fmla="*/ 113987 w 578017"/>
                <a:gd name="connsiteY19" fmla="*/ 138112 h 316078"/>
                <a:gd name="connsiteX20" fmla="*/ 273530 w 578017"/>
                <a:gd name="connsiteY20" fmla="*/ 121443 h 316078"/>
                <a:gd name="connsiteX21" fmla="*/ 308935 w 578017"/>
                <a:gd name="connsiteY21" fmla="*/ 156848 h 316078"/>
                <a:gd name="connsiteX22" fmla="*/ 273530 w 578017"/>
                <a:gd name="connsiteY22" fmla="*/ 192253 h 316078"/>
                <a:gd name="connsiteX23" fmla="*/ 238125 w 578017"/>
                <a:gd name="connsiteY23" fmla="*/ 156848 h 316078"/>
                <a:gd name="connsiteX24" fmla="*/ 273530 w 578017"/>
                <a:gd name="connsiteY24" fmla="*/ 121443 h 316078"/>
                <a:gd name="connsiteX25" fmla="*/ 199712 w 578017"/>
                <a:gd name="connsiteY25" fmla="*/ 40481 h 316078"/>
                <a:gd name="connsiteX26" fmla="*/ 235117 w 578017"/>
                <a:gd name="connsiteY26" fmla="*/ 75886 h 316078"/>
                <a:gd name="connsiteX27" fmla="*/ 199712 w 578017"/>
                <a:gd name="connsiteY27" fmla="*/ 111291 h 316078"/>
                <a:gd name="connsiteX28" fmla="*/ 164307 w 578017"/>
                <a:gd name="connsiteY28" fmla="*/ 75886 h 316078"/>
                <a:gd name="connsiteX29" fmla="*/ 199712 w 578017"/>
                <a:gd name="connsiteY29" fmla="*/ 40481 h 316078"/>
                <a:gd name="connsiteX30" fmla="*/ 356874 w 578017"/>
                <a:gd name="connsiteY30" fmla="*/ 14287 h 316078"/>
                <a:gd name="connsiteX31" fmla="*/ 392279 w 578017"/>
                <a:gd name="connsiteY31" fmla="*/ 49692 h 316078"/>
                <a:gd name="connsiteX32" fmla="*/ 356874 w 578017"/>
                <a:gd name="connsiteY32" fmla="*/ 85097 h 316078"/>
                <a:gd name="connsiteX33" fmla="*/ 321469 w 578017"/>
                <a:gd name="connsiteY33" fmla="*/ 49692 h 316078"/>
                <a:gd name="connsiteX34" fmla="*/ 356874 w 578017"/>
                <a:gd name="connsiteY34" fmla="*/ 14287 h 316078"/>
                <a:gd name="connsiteX35" fmla="*/ 542612 w 578017"/>
                <a:gd name="connsiteY35" fmla="*/ 0 h 316078"/>
                <a:gd name="connsiteX36" fmla="*/ 578017 w 578017"/>
                <a:gd name="connsiteY36" fmla="*/ 35405 h 316078"/>
                <a:gd name="connsiteX37" fmla="*/ 542612 w 578017"/>
                <a:gd name="connsiteY37" fmla="*/ 70810 h 316078"/>
                <a:gd name="connsiteX38" fmla="*/ 507207 w 578017"/>
                <a:gd name="connsiteY38" fmla="*/ 35405 h 316078"/>
                <a:gd name="connsiteX39" fmla="*/ 542612 w 578017"/>
                <a:gd name="connsiteY39" fmla="*/ 0 h 31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78017" h="316078">
                  <a:moveTo>
                    <a:pt x="211618" y="245268"/>
                  </a:moveTo>
                  <a:cubicBezTo>
                    <a:pt x="231172" y="245268"/>
                    <a:pt x="247023" y="261119"/>
                    <a:pt x="247023" y="280673"/>
                  </a:cubicBezTo>
                  <a:cubicBezTo>
                    <a:pt x="247023" y="300227"/>
                    <a:pt x="231172" y="316078"/>
                    <a:pt x="211618" y="316078"/>
                  </a:cubicBezTo>
                  <a:cubicBezTo>
                    <a:pt x="192064" y="316078"/>
                    <a:pt x="176213" y="300227"/>
                    <a:pt x="176213" y="280673"/>
                  </a:cubicBezTo>
                  <a:cubicBezTo>
                    <a:pt x="176213" y="261119"/>
                    <a:pt x="192064" y="245268"/>
                    <a:pt x="211618" y="245268"/>
                  </a:cubicBezTo>
                  <a:close/>
                  <a:moveTo>
                    <a:pt x="35405" y="226218"/>
                  </a:moveTo>
                  <a:cubicBezTo>
                    <a:pt x="54959" y="226218"/>
                    <a:pt x="70810" y="242069"/>
                    <a:pt x="70810" y="261623"/>
                  </a:cubicBezTo>
                  <a:cubicBezTo>
                    <a:pt x="70810" y="281177"/>
                    <a:pt x="54959" y="297028"/>
                    <a:pt x="35405" y="297028"/>
                  </a:cubicBezTo>
                  <a:cubicBezTo>
                    <a:pt x="15851" y="297028"/>
                    <a:pt x="0" y="281177"/>
                    <a:pt x="0" y="261623"/>
                  </a:cubicBezTo>
                  <a:cubicBezTo>
                    <a:pt x="0" y="242069"/>
                    <a:pt x="15851" y="226218"/>
                    <a:pt x="35405" y="226218"/>
                  </a:cubicBezTo>
                  <a:close/>
                  <a:moveTo>
                    <a:pt x="528325" y="142875"/>
                  </a:moveTo>
                  <a:cubicBezTo>
                    <a:pt x="547879" y="142875"/>
                    <a:pt x="563730" y="158726"/>
                    <a:pt x="563730" y="178280"/>
                  </a:cubicBezTo>
                  <a:cubicBezTo>
                    <a:pt x="563730" y="197834"/>
                    <a:pt x="547879" y="213685"/>
                    <a:pt x="528325" y="213685"/>
                  </a:cubicBezTo>
                  <a:cubicBezTo>
                    <a:pt x="508771" y="213685"/>
                    <a:pt x="492920" y="197834"/>
                    <a:pt x="492920" y="178280"/>
                  </a:cubicBezTo>
                  <a:cubicBezTo>
                    <a:pt x="492920" y="158726"/>
                    <a:pt x="508771" y="142875"/>
                    <a:pt x="528325" y="142875"/>
                  </a:cubicBezTo>
                  <a:close/>
                  <a:moveTo>
                    <a:pt x="113987" y="138112"/>
                  </a:moveTo>
                  <a:cubicBezTo>
                    <a:pt x="133541" y="138112"/>
                    <a:pt x="149392" y="153963"/>
                    <a:pt x="149392" y="173517"/>
                  </a:cubicBezTo>
                  <a:cubicBezTo>
                    <a:pt x="149392" y="193071"/>
                    <a:pt x="133541" y="208922"/>
                    <a:pt x="113987" y="208922"/>
                  </a:cubicBezTo>
                  <a:cubicBezTo>
                    <a:pt x="94433" y="208922"/>
                    <a:pt x="78582" y="193071"/>
                    <a:pt x="78582" y="173517"/>
                  </a:cubicBezTo>
                  <a:cubicBezTo>
                    <a:pt x="78582" y="153963"/>
                    <a:pt x="94433" y="138112"/>
                    <a:pt x="113987" y="138112"/>
                  </a:cubicBezTo>
                  <a:close/>
                  <a:moveTo>
                    <a:pt x="273530" y="121443"/>
                  </a:moveTo>
                  <a:cubicBezTo>
                    <a:pt x="293084" y="121443"/>
                    <a:pt x="308935" y="137294"/>
                    <a:pt x="308935" y="156848"/>
                  </a:cubicBezTo>
                  <a:cubicBezTo>
                    <a:pt x="308935" y="176402"/>
                    <a:pt x="293084" y="192253"/>
                    <a:pt x="273530" y="192253"/>
                  </a:cubicBezTo>
                  <a:cubicBezTo>
                    <a:pt x="253976" y="192253"/>
                    <a:pt x="238125" y="176402"/>
                    <a:pt x="238125" y="156848"/>
                  </a:cubicBezTo>
                  <a:cubicBezTo>
                    <a:pt x="238125" y="137294"/>
                    <a:pt x="253976" y="121443"/>
                    <a:pt x="273530" y="121443"/>
                  </a:cubicBezTo>
                  <a:close/>
                  <a:moveTo>
                    <a:pt x="199712" y="40481"/>
                  </a:moveTo>
                  <a:cubicBezTo>
                    <a:pt x="219266" y="40481"/>
                    <a:pt x="235117" y="56332"/>
                    <a:pt x="235117" y="75886"/>
                  </a:cubicBezTo>
                  <a:cubicBezTo>
                    <a:pt x="235117" y="95440"/>
                    <a:pt x="219266" y="111291"/>
                    <a:pt x="199712" y="111291"/>
                  </a:cubicBezTo>
                  <a:cubicBezTo>
                    <a:pt x="180158" y="111291"/>
                    <a:pt x="164307" y="95440"/>
                    <a:pt x="164307" y="75886"/>
                  </a:cubicBezTo>
                  <a:cubicBezTo>
                    <a:pt x="164307" y="56332"/>
                    <a:pt x="180158" y="40481"/>
                    <a:pt x="199712" y="40481"/>
                  </a:cubicBezTo>
                  <a:close/>
                  <a:moveTo>
                    <a:pt x="356874" y="14287"/>
                  </a:moveTo>
                  <a:cubicBezTo>
                    <a:pt x="376428" y="14287"/>
                    <a:pt x="392279" y="30138"/>
                    <a:pt x="392279" y="49692"/>
                  </a:cubicBezTo>
                  <a:cubicBezTo>
                    <a:pt x="392279" y="69246"/>
                    <a:pt x="376428" y="85097"/>
                    <a:pt x="356874" y="85097"/>
                  </a:cubicBezTo>
                  <a:cubicBezTo>
                    <a:pt x="337320" y="85097"/>
                    <a:pt x="321469" y="69246"/>
                    <a:pt x="321469" y="49692"/>
                  </a:cubicBezTo>
                  <a:cubicBezTo>
                    <a:pt x="321469" y="30138"/>
                    <a:pt x="337320" y="14287"/>
                    <a:pt x="356874" y="14287"/>
                  </a:cubicBezTo>
                  <a:close/>
                  <a:moveTo>
                    <a:pt x="542612" y="0"/>
                  </a:moveTo>
                  <a:cubicBezTo>
                    <a:pt x="562166" y="0"/>
                    <a:pt x="578017" y="15851"/>
                    <a:pt x="578017" y="35405"/>
                  </a:cubicBezTo>
                  <a:cubicBezTo>
                    <a:pt x="578017" y="54959"/>
                    <a:pt x="562166" y="70810"/>
                    <a:pt x="542612" y="70810"/>
                  </a:cubicBezTo>
                  <a:cubicBezTo>
                    <a:pt x="523058" y="70810"/>
                    <a:pt x="507207" y="54959"/>
                    <a:pt x="507207" y="35405"/>
                  </a:cubicBezTo>
                  <a:cubicBezTo>
                    <a:pt x="507207" y="15851"/>
                    <a:pt x="523058" y="0"/>
                    <a:pt x="542612" y="0"/>
                  </a:cubicBez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6" name="フリーフォーム: 図形 1505">
              <a:extLst>
                <a:ext uri="{FF2B5EF4-FFF2-40B4-BE49-F238E27FC236}">
                  <a16:creationId xmlns:a16="http://schemas.microsoft.com/office/drawing/2014/main" id="{7B9655C4-7B12-4886-86E2-ED0706097968}"/>
                </a:ext>
              </a:extLst>
            </p:cNvPr>
            <p:cNvSpPr/>
            <p:nvPr/>
          </p:nvSpPr>
          <p:spPr>
            <a:xfrm rot="3303389">
              <a:off x="2035183" y="3501243"/>
              <a:ext cx="459343" cy="184597"/>
            </a:xfrm>
            <a:custGeom>
              <a:avLst/>
              <a:gdLst>
                <a:gd name="connsiteX0" fmla="*/ 164591 w 459343"/>
                <a:gd name="connsiteY0" fmla="*/ 74895 h 184597"/>
                <a:gd name="connsiteX1" fmla="*/ 301234 w 459343"/>
                <a:gd name="connsiteY1" fmla="*/ 1743 h 184597"/>
                <a:gd name="connsiteX2" fmla="*/ 458244 w 459343"/>
                <a:gd name="connsiteY2" fmla="*/ 53946 h 184597"/>
                <a:gd name="connsiteX3" fmla="*/ 303004 w 459343"/>
                <a:gd name="connsiteY3" fmla="*/ 73790 h 184597"/>
                <a:gd name="connsiteX4" fmla="*/ 158384 w 459343"/>
                <a:gd name="connsiteY4" fmla="*/ 107241 h 184597"/>
                <a:gd name="connsiteX5" fmla="*/ 164591 w 459343"/>
                <a:gd name="connsiteY5" fmla="*/ 74895 h 184597"/>
                <a:gd name="connsiteX6" fmla="*/ 1993 w 459343"/>
                <a:gd name="connsiteY6" fmla="*/ 139546 h 184597"/>
                <a:gd name="connsiteX7" fmla="*/ 19323 w 459343"/>
                <a:gd name="connsiteY7" fmla="*/ 120491 h 184597"/>
                <a:gd name="connsiteX8" fmla="*/ 73092 w 459343"/>
                <a:gd name="connsiteY8" fmla="*/ 95170 h 184597"/>
                <a:gd name="connsiteX9" fmla="*/ 117876 w 459343"/>
                <a:gd name="connsiteY9" fmla="*/ 111280 h 184597"/>
                <a:gd name="connsiteX10" fmla="*/ 101767 w 459343"/>
                <a:gd name="connsiteY10" fmla="*/ 156063 h 184597"/>
                <a:gd name="connsiteX11" fmla="*/ 47997 w 459343"/>
                <a:gd name="connsiteY11" fmla="*/ 181383 h 184597"/>
                <a:gd name="connsiteX12" fmla="*/ 3214 w 459343"/>
                <a:gd name="connsiteY12" fmla="*/ 165274 h 184597"/>
                <a:gd name="connsiteX13" fmla="*/ 1993 w 459343"/>
                <a:gd name="connsiteY13" fmla="*/ 139546 h 18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9343" h="184597">
                  <a:moveTo>
                    <a:pt x="164591" y="74895"/>
                  </a:moveTo>
                  <a:cubicBezTo>
                    <a:pt x="190026" y="41602"/>
                    <a:pt x="263751" y="8405"/>
                    <a:pt x="301234" y="1743"/>
                  </a:cubicBezTo>
                  <a:cubicBezTo>
                    <a:pt x="351210" y="-7140"/>
                    <a:pt x="472109" y="19097"/>
                    <a:pt x="458244" y="53946"/>
                  </a:cubicBezTo>
                  <a:cubicBezTo>
                    <a:pt x="444378" y="88794"/>
                    <a:pt x="352981" y="64908"/>
                    <a:pt x="303004" y="73790"/>
                  </a:cubicBezTo>
                  <a:cubicBezTo>
                    <a:pt x="253028" y="82674"/>
                    <a:pt x="179920" y="147800"/>
                    <a:pt x="158384" y="107241"/>
                  </a:cubicBezTo>
                  <a:cubicBezTo>
                    <a:pt x="153001" y="97101"/>
                    <a:pt x="156113" y="85993"/>
                    <a:pt x="164591" y="74895"/>
                  </a:cubicBezTo>
                  <a:close/>
                  <a:moveTo>
                    <a:pt x="1993" y="139546"/>
                  </a:moveTo>
                  <a:cubicBezTo>
                    <a:pt x="4908" y="131442"/>
                    <a:pt x="10915" y="124450"/>
                    <a:pt x="19323" y="120491"/>
                  </a:cubicBezTo>
                  <a:lnTo>
                    <a:pt x="73092" y="95170"/>
                  </a:lnTo>
                  <a:cubicBezTo>
                    <a:pt x="89907" y="87253"/>
                    <a:pt x="109958" y="94465"/>
                    <a:pt x="117876" y="111280"/>
                  </a:cubicBezTo>
                  <a:cubicBezTo>
                    <a:pt x="125794" y="128095"/>
                    <a:pt x="118582" y="148145"/>
                    <a:pt x="101767" y="156063"/>
                  </a:cubicBezTo>
                  <a:lnTo>
                    <a:pt x="47997" y="181383"/>
                  </a:lnTo>
                  <a:cubicBezTo>
                    <a:pt x="31182" y="189301"/>
                    <a:pt x="11132" y="182089"/>
                    <a:pt x="3214" y="165274"/>
                  </a:cubicBezTo>
                  <a:cubicBezTo>
                    <a:pt x="-745" y="156867"/>
                    <a:pt x="-922" y="147650"/>
                    <a:pt x="1993" y="139546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6114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栃木県と言えば・・・</a:t>
            </a: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23BECFC9-33E3-41F6-96F6-2521E75E59B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イチゴ</a:t>
            </a:r>
          </a:p>
        </p:txBody>
      </p: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D4BF56B4-3B95-4713-944F-39A73028008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カンピョウ</a:t>
            </a:r>
          </a:p>
        </p:txBody>
      </p: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ACAE73D7-A922-4924-A6C8-EDFD03F4230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ニラ</a:t>
            </a: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29FA3082-19B3-4B5A-8A09-7D9EDC93FBC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ウド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F2BDFA2A-E25E-40CA-A611-7A824A4A972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EEC0D5B5-EB45-44CB-8856-D6A9F8DDB43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トウガラシ</a:t>
            </a:r>
          </a:p>
        </p:txBody>
      </p: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4E72D306-758C-4F4D-9C1E-8890EB4D2F41}"/>
              </a:ext>
            </a:extLst>
          </p:cNvPr>
          <p:cNvGrpSpPr/>
          <p:nvPr/>
        </p:nvGrpSpPr>
        <p:grpSpPr>
          <a:xfrm>
            <a:off x="3698061" y="1528171"/>
            <a:ext cx="2562286" cy="1536699"/>
            <a:chOff x="3245192" y="2499406"/>
            <a:chExt cx="2562286" cy="1536699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89AE43F8-FB09-4BD0-9CB5-61D450EA32F6}"/>
                </a:ext>
              </a:extLst>
            </p:cNvPr>
            <p:cNvGrpSpPr/>
            <p:nvPr/>
          </p:nvGrpSpPr>
          <p:grpSpPr>
            <a:xfrm>
              <a:off x="3245192" y="2499406"/>
              <a:ext cx="2562286" cy="1536699"/>
              <a:chOff x="746064" y="1894185"/>
              <a:chExt cx="2562286" cy="1536699"/>
            </a:xfrm>
          </p:grpSpPr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D34A33B5-E3D7-4F37-884C-63C683F3B69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368EB08-C26C-4C07-9675-ED41CAD5E6E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3BE0DC1A-8054-4273-868A-79F82B2D19D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81464FFD-CBBB-4EF8-B13D-5B82FF300FA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7D10EE6-DE83-4ED2-B478-7AFA5CE1C2E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638364C0-B2DE-4B59-AD1D-82A358D11095}"/>
                </a:ext>
              </a:extLst>
            </p:cNvPr>
            <p:cNvGrpSpPr/>
            <p:nvPr/>
          </p:nvGrpSpPr>
          <p:grpSpPr>
            <a:xfrm rot="4679740">
              <a:off x="4062125" y="2205805"/>
              <a:ext cx="593822" cy="1789491"/>
              <a:chOff x="2649996" y="946569"/>
              <a:chExt cx="620746" cy="1870630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39B7D064-B600-42E7-BDEA-3C00F89FDA2C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A67D9AC-5DF6-4CD0-9FB3-8C353430FA38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3881918-03F0-4C75-ADC0-649B5B608AD6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028619EC-A5AB-4D44-9016-23D76048E074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75C9A278-A1A1-46B8-9311-A08EF98CA777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C73B5E9-04C9-42A3-B766-92EBE3A7BF87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A4F034E7-38B9-4F2D-A036-AC8CF1CBEA63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8EB05C0-909D-4FA5-B983-D74D03C9CA5A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051F504A-188C-46C4-A452-E5321C1C1215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9059C03-4551-43A9-B407-94CBF24FBEAB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49C6415-F068-4183-9E32-39BC01663A52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29054C4C-C8BF-4D24-BF3C-D9DBD8853846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6061AFA8-B562-4BC6-A7F7-99C2EFE7F195}"/>
                </a:ext>
              </a:extLst>
            </p:cNvPr>
            <p:cNvGrpSpPr/>
            <p:nvPr/>
          </p:nvGrpSpPr>
          <p:grpSpPr>
            <a:xfrm rot="4679740">
              <a:off x="4266806" y="2313061"/>
              <a:ext cx="593822" cy="1789491"/>
              <a:chOff x="2649996" y="946569"/>
              <a:chExt cx="620746" cy="1870630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47D0BC2E-0729-4E98-BE47-6A1A2BB6C8AD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CBD6C686-52EB-4DFE-8788-8E1C292DFA4F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85D1DDBC-6890-43F6-9DEC-2EB02D1DB435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3D32F4B7-B1F3-466B-A8F3-BAF7AE41153C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67E51C98-6A40-4040-89A5-5A41F46DB30E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62EBCE19-FB0B-4DE4-BA18-007860370639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C2E1F450-916E-4AD1-B495-3ABCF4D6A619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A76BF05A-52B3-4D2B-8DEB-AC8E63307890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CB4BA4E3-189C-4614-93D8-4705A87EB4DC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F797F48A-1033-45A8-A98B-752D3F488904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7EFFB33-B4A7-4EB6-92FA-977338080D6E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98553E8-FD38-4CB7-A48C-C5157BFA3784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EE9CF0BE-E372-406A-BB53-FDE2A2BEC959}"/>
                </a:ext>
              </a:extLst>
            </p:cNvPr>
            <p:cNvGrpSpPr/>
            <p:nvPr/>
          </p:nvGrpSpPr>
          <p:grpSpPr>
            <a:xfrm rot="4890684">
              <a:off x="4512860" y="2292064"/>
              <a:ext cx="593822" cy="1789491"/>
              <a:chOff x="2649996" y="946569"/>
              <a:chExt cx="620746" cy="1870630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C3D2EDF-4930-4329-BA03-28C9086EEA12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678C606A-EED4-46F9-BE55-5D10BB0A5FE8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9B04466A-5039-4D36-BFDA-18A7BD86A7FB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C0AAA5C8-904A-4CBE-B877-A76ED05A269D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3FF2B314-2CC8-4587-92FA-1997C914A053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49766A52-B883-4D77-A09E-236515E4D155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FB45E1D-0CAD-4783-AF6E-2D165F6B231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04BC2615-5045-4F89-BB1A-07ADAFDC43F5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1A32EE38-455B-412B-B50E-FA6170A8AF39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8525FEC-78A1-4D9F-A714-7AAFCDE70881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EDE8C251-67AC-48CD-835B-8DE06ED87CEF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DC400137-FCE6-4598-B70A-4288B86BE277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DE7BB13E-1738-4452-82B4-BC9ADEF5E8C7}"/>
                </a:ext>
              </a:extLst>
            </p:cNvPr>
            <p:cNvGrpSpPr/>
            <p:nvPr/>
          </p:nvGrpSpPr>
          <p:grpSpPr>
            <a:xfrm rot="4144898">
              <a:off x="4313520" y="2023404"/>
              <a:ext cx="593822" cy="1789491"/>
              <a:chOff x="2649996" y="946569"/>
              <a:chExt cx="620746" cy="1870630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1AB629E6-062C-4A9E-9831-8ECF4EDB4FAD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42ADF41F-FC38-48F9-B58A-2A0A49F577E3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869E48CD-DBA4-4BF8-A60B-5AD270E1E773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FC38A95F-1543-4BED-AD4C-EBC2495021AE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4167ED9D-D383-44BC-92DD-F48E40E460CD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4E0341B4-EDDA-4E62-96C6-92BF78F564E0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FDAA8D8D-F1FA-4FC4-876F-D7029D2506B1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A56B3CCC-B75F-45C1-84C4-0927CBA7C27C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1DDC86D-1C19-49AB-9CB3-0CEF7EC58C20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87BA974-0210-4ED2-B54E-ABA296403FBA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E5A430FF-003A-4F13-A1E2-010508EE988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A59C62A1-3BA2-455A-A63C-A5A185261F0A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C5A619AD-0674-47F7-8961-21448A291381}"/>
              </a:ext>
            </a:extLst>
          </p:cNvPr>
          <p:cNvGrpSpPr/>
          <p:nvPr/>
        </p:nvGrpSpPr>
        <p:grpSpPr>
          <a:xfrm>
            <a:off x="754229" y="1514108"/>
            <a:ext cx="2562286" cy="1536699"/>
            <a:chOff x="2244939" y="988733"/>
            <a:chExt cx="2562286" cy="1536699"/>
          </a:xfrm>
        </p:grpSpPr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C89EFEC1-12FB-4350-BF1B-217FD6DB4909}"/>
                </a:ext>
              </a:extLst>
            </p:cNvPr>
            <p:cNvGrpSpPr/>
            <p:nvPr/>
          </p:nvGrpSpPr>
          <p:grpSpPr>
            <a:xfrm>
              <a:off x="2244939" y="988733"/>
              <a:ext cx="2562286" cy="1536699"/>
              <a:chOff x="746064" y="1894185"/>
              <a:chExt cx="2562286" cy="1536699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E620F755-3731-4FBE-BE41-B5FDDB51D68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9A2E617A-45F6-49AD-B9A0-0A79D7A4E9A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603C72C8-0E7A-443E-8D54-3F20794063D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40A288FE-B158-4BC5-9FD7-491A067BACF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D2848AF6-7333-4097-A919-5775B8D8D47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03C0B528-9540-48CC-A6E2-8BDB0A188CB9}"/>
                </a:ext>
              </a:extLst>
            </p:cNvPr>
            <p:cNvGrpSpPr/>
            <p:nvPr/>
          </p:nvGrpSpPr>
          <p:grpSpPr>
            <a:xfrm>
              <a:off x="2604110" y="1085194"/>
              <a:ext cx="1843944" cy="1115177"/>
              <a:chOff x="510594" y="2195691"/>
              <a:chExt cx="2767837" cy="1673927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E0036F93-2BB2-412B-B2B9-02088CBF6AE4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16" name="楕円 60">
                  <a:extLst>
                    <a:ext uri="{FF2B5EF4-FFF2-40B4-BE49-F238E27FC236}">
                      <a16:creationId xmlns:a16="http://schemas.microsoft.com/office/drawing/2014/main" id="{ADF2403D-D4C0-48CD-B4E4-F8C969CED3B8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B22ED36A-DB17-4DDA-A1E7-7EA1634DB6E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20" name="星: 6 pt 61">
                    <a:extLst>
                      <a:ext uri="{FF2B5EF4-FFF2-40B4-BE49-F238E27FC236}">
                        <a16:creationId xmlns:a16="http://schemas.microsoft.com/office/drawing/2014/main" id="{05991ED3-D0BF-4FC2-85F8-54EC524F6DEE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7BCEB85C-E8E8-4375-9E4C-DFE92B60EBB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619EC81E-BB07-46F8-927C-94EA759A6930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6A85205C-0EA2-4C8F-8FFC-2DCD6FB3A005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78A3AE55-E8C2-4A03-BF5E-34E2C2AEDFBC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88B77523-C2B0-4EDE-94A0-11367E0F6D94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09" name="楕円 60">
                  <a:extLst>
                    <a:ext uri="{FF2B5EF4-FFF2-40B4-BE49-F238E27FC236}">
                      <a16:creationId xmlns:a16="http://schemas.microsoft.com/office/drawing/2014/main" id="{5E317124-DE37-4FA4-8C73-F1052756D9A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AB1AEDDB-723E-4838-84EC-F4A2A8D69624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13" name="星: 6 pt 61">
                    <a:extLst>
                      <a:ext uri="{FF2B5EF4-FFF2-40B4-BE49-F238E27FC236}">
                        <a16:creationId xmlns:a16="http://schemas.microsoft.com/office/drawing/2014/main" id="{FF8C1D94-864A-40B3-9E28-9DAF17482AFB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0F56B573-BDDF-4959-B5C8-597C70206728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C5099726-AF59-4219-ACB3-4DB08E9442B8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6ED0D4F3-6AE3-4E80-A98F-F5E3BC0B59C3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710F354-D1CC-40EC-93E2-3FFF71BE0A42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791698F-165A-4178-B098-21C37C29FC5F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02" name="楕円 60">
                  <a:extLst>
                    <a:ext uri="{FF2B5EF4-FFF2-40B4-BE49-F238E27FC236}">
                      <a16:creationId xmlns:a16="http://schemas.microsoft.com/office/drawing/2014/main" id="{8D204237-6739-4E7E-AA2D-8AEDDD9D2A5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75C728A5-C0B9-48AC-9F82-B5A040DDF90F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06" name="星: 6 pt 61">
                    <a:extLst>
                      <a:ext uri="{FF2B5EF4-FFF2-40B4-BE49-F238E27FC236}">
                        <a16:creationId xmlns:a16="http://schemas.microsoft.com/office/drawing/2014/main" id="{01B4DFAC-F4D5-4DFB-98AE-8DD23E6A0FC3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171B5B5E-F21B-4866-97C0-DB882FCF1F5D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B272CCF2-8773-4844-B826-AD4271FEE522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55DF2C17-B574-4BC9-90C7-B90673D324C2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931A4E05-06AB-4E7E-B701-DB48EADA697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46503EFA-136E-4C8E-97DF-59F9F51C2080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95" name="楕円 60">
                  <a:extLst>
                    <a:ext uri="{FF2B5EF4-FFF2-40B4-BE49-F238E27FC236}">
                      <a16:creationId xmlns:a16="http://schemas.microsoft.com/office/drawing/2014/main" id="{45B5EA34-E31E-4EF2-B112-1280F746F036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C2B89687-6D2C-4554-B627-6519C6EE07A8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99" name="星: 6 pt 61">
                    <a:extLst>
                      <a:ext uri="{FF2B5EF4-FFF2-40B4-BE49-F238E27FC236}">
                        <a16:creationId xmlns:a16="http://schemas.microsoft.com/office/drawing/2014/main" id="{30BDC048-43ED-41FB-AB70-90FE386373C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0" name="楕円 499">
                    <a:extLst>
                      <a:ext uri="{FF2B5EF4-FFF2-40B4-BE49-F238E27FC236}">
                        <a16:creationId xmlns:a16="http://schemas.microsoft.com/office/drawing/2014/main" id="{85EB5619-A17C-4761-905C-6D1E4FB0F86F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ADD96FFB-0FC2-454F-A317-A3C0E863051D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65B4EEE1-C74B-4B8E-A470-54AD558C2CD0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4045AB0D-137D-4D30-A45C-0224D2518B9D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C35F4A1E-BF25-4DDC-8D99-94DA2043DE5E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88" name="楕円 60">
                  <a:extLst>
                    <a:ext uri="{FF2B5EF4-FFF2-40B4-BE49-F238E27FC236}">
                      <a16:creationId xmlns:a16="http://schemas.microsoft.com/office/drawing/2014/main" id="{02F7FBA3-137C-4769-B7E3-89ED771A6F0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F84A90B4-05B3-4506-B87F-771180EB22F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92" name="星: 6 pt 61">
                    <a:extLst>
                      <a:ext uri="{FF2B5EF4-FFF2-40B4-BE49-F238E27FC236}">
                        <a16:creationId xmlns:a16="http://schemas.microsoft.com/office/drawing/2014/main" id="{5FC9263C-7259-48D5-8487-9BC513D610EF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7E99C0A1-6A67-4102-A2C0-4D0B0B1A6CA0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楕円 493">
                    <a:extLst>
                      <a:ext uri="{FF2B5EF4-FFF2-40B4-BE49-F238E27FC236}">
                        <a16:creationId xmlns:a16="http://schemas.microsoft.com/office/drawing/2014/main" id="{501177A6-CA29-4A50-997D-0FAB23FD579B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F368F460-F079-40BC-AB43-15A81EBD5136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F127A89A-E60F-4BDF-A526-EF414580EB4C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E0DFB09F-AA6B-45D4-92C7-4CDC80CB6A01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81" name="楕円 60">
                  <a:extLst>
                    <a:ext uri="{FF2B5EF4-FFF2-40B4-BE49-F238E27FC236}">
                      <a16:creationId xmlns:a16="http://schemas.microsoft.com/office/drawing/2014/main" id="{35486A1F-DA32-4E36-A17E-7F619BEB2F2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FD258B80-2DAF-4589-80E4-FF40AED7466D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85" name="星: 6 pt 61">
                    <a:extLst>
                      <a:ext uri="{FF2B5EF4-FFF2-40B4-BE49-F238E27FC236}">
                        <a16:creationId xmlns:a16="http://schemas.microsoft.com/office/drawing/2014/main" id="{6A7677D6-9D7D-47CE-B919-6EB553EEA3F0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6" name="楕円 485">
                    <a:extLst>
                      <a:ext uri="{FF2B5EF4-FFF2-40B4-BE49-F238E27FC236}">
                        <a16:creationId xmlns:a16="http://schemas.microsoft.com/office/drawing/2014/main" id="{0449D4A2-3342-4435-986C-6BF0CF553003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7CBAA9B5-9B79-4E4E-ACF8-09184985B06B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72EE0F02-A910-459D-81DE-7B8F477404AC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19296F03-7FF3-4653-9280-6F5878389C31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1C41E7F8-9344-42CA-8E88-6BA755E38BD2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74" name="楕円 60">
                  <a:extLst>
                    <a:ext uri="{FF2B5EF4-FFF2-40B4-BE49-F238E27FC236}">
                      <a16:creationId xmlns:a16="http://schemas.microsoft.com/office/drawing/2014/main" id="{1F719B14-0683-4F48-8301-BD1437F904B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67E1DF53-ABDA-4E10-A11A-3E3FBC364E9F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78" name="星: 6 pt 61">
                    <a:extLst>
                      <a:ext uri="{FF2B5EF4-FFF2-40B4-BE49-F238E27FC236}">
                        <a16:creationId xmlns:a16="http://schemas.microsoft.com/office/drawing/2014/main" id="{35200BAD-5291-431B-ADD2-F6E6B8C96972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BCEA215B-0E9E-431E-BE95-2049EE91DCAB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EC2BA175-8BCD-44FA-9C49-058D270D99E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B1F12F87-AAF7-4ABF-8447-7853D89B2529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193E7C93-C4E5-4EC8-897A-0BD400BE0CC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5DD933EA-2529-4F45-92B4-B75ACB877676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67" name="楕円 60">
                  <a:extLst>
                    <a:ext uri="{FF2B5EF4-FFF2-40B4-BE49-F238E27FC236}">
                      <a16:creationId xmlns:a16="http://schemas.microsoft.com/office/drawing/2014/main" id="{2A3A6D8C-E340-44EF-B3C2-A30674C475C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8DA858B4-18E6-415E-9C2C-56125D4B63F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71" name="星: 6 pt 61">
                    <a:extLst>
                      <a:ext uri="{FF2B5EF4-FFF2-40B4-BE49-F238E27FC236}">
                        <a16:creationId xmlns:a16="http://schemas.microsoft.com/office/drawing/2014/main" id="{549B9849-3329-45B6-A5EB-6E05AC36980E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87A6DD61-1883-42DB-BAE8-4721ADF11FB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9699AB96-0B14-4778-B060-6495D0B93C7A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7D26FCD2-DCB9-4BD8-9BF6-A2A39A83D988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59F1269F-D9E3-47AE-AB76-B1A4E86C284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8A218089-A0BB-43E9-8D19-2304D3215669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60" name="楕円 60">
                  <a:extLst>
                    <a:ext uri="{FF2B5EF4-FFF2-40B4-BE49-F238E27FC236}">
                      <a16:creationId xmlns:a16="http://schemas.microsoft.com/office/drawing/2014/main" id="{4BDCBAE0-1BFC-4DD4-A4E8-3D0ABFEF2535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B0355518-90FE-4C92-8365-3800E7312E8A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64" name="星: 6 pt 61">
                    <a:extLst>
                      <a:ext uri="{FF2B5EF4-FFF2-40B4-BE49-F238E27FC236}">
                        <a16:creationId xmlns:a16="http://schemas.microsoft.com/office/drawing/2014/main" id="{155AC624-FC8A-431A-8D18-2919C4EE3FCE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89DA2764-DE75-425E-B20D-895E9AC23C2B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F5CCA502-3AF2-4C24-AAB7-46B197C41173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32DF6EB8-5905-43FC-8BEB-B3036432AC31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2B0E5832-5C59-4C3C-AA40-306B5B850CC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FD372EDF-4031-4EB1-B428-18D241256327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53" name="楕円 60">
                  <a:extLst>
                    <a:ext uri="{FF2B5EF4-FFF2-40B4-BE49-F238E27FC236}">
                      <a16:creationId xmlns:a16="http://schemas.microsoft.com/office/drawing/2014/main" id="{F8961DE8-E312-4D02-A96E-6245F4E589C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CCF66662-14DF-4DFE-9C5C-FC63444D467A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57" name="星: 6 pt 61">
                    <a:extLst>
                      <a:ext uri="{FF2B5EF4-FFF2-40B4-BE49-F238E27FC236}">
                        <a16:creationId xmlns:a16="http://schemas.microsoft.com/office/drawing/2014/main" id="{B08B794E-183B-48AA-AE65-2A4F2490DDBA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CF727AA6-B725-499E-AEB5-F1DFEC34EB29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662872DA-733E-4437-8336-66CB240A126F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C5BC2441-6FEE-4494-BD8B-39907ED22692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A09D1CA6-197D-4EAD-A253-D3B1BD4AFCD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4D3A4324-0D83-4684-9F2D-B199B1BE4DC5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46" name="楕円 60">
                  <a:extLst>
                    <a:ext uri="{FF2B5EF4-FFF2-40B4-BE49-F238E27FC236}">
                      <a16:creationId xmlns:a16="http://schemas.microsoft.com/office/drawing/2014/main" id="{9ACE9807-0037-4FBD-8B54-6652F8EEE63D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7A22759B-D6A9-4D2D-BCE0-89BE4F6B3100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50" name="星: 6 pt 61">
                    <a:extLst>
                      <a:ext uri="{FF2B5EF4-FFF2-40B4-BE49-F238E27FC236}">
                        <a16:creationId xmlns:a16="http://schemas.microsoft.com/office/drawing/2014/main" id="{ECB0D0B4-F333-476C-8FB2-D315C88849F6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F08B7E7D-EB9F-41CD-9053-691F973AE9AE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1718AA83-EB81-44C2-9890-5B678C76CDC3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BB0575CE-C096-4903-9A67-5613CD0B73D7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E645A70F-DCF4-44E9-A571-39E4635D065E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044FF9F2-4B1A-44CA-83B8-40E759B050E8}"/>
              </a:ext>
            </a:extLst>
          </p:cNvPr>
          <p:cNvGrpSpPr/>
          <p:nvPr/>
        </p:nvGrpSpPr>
        <p:grpSpPr>
          <a:xfrm>
            <a:off x="741529" y="3969001"/>
            <a:ext cx="2531889" cy="2184150"/>
            <a:chOff x="722479" y="3559425"/>
            <a:chExt cx="3314484" cy="2859261"/>
          </a:xfrm>
        </p:grpSpPr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EF02FC18-ECED-4020-A352-8D24DADFE235}"/>
                </a:ext>
              </a:extLst>
            </p:cNvPr>
            <p:cNvGrpSpPr/>
            <p:nvPr/>
          </p:nvGrpSpPr>
          <p:grpSpPr>
            <a:xfrm>
              <a:off x="722479" y="3559425"/>
              <a:ext cx="2562286" cy="2157505"/>
              <a:chOff x="1992616" y="-205729"/>
              <a:chExt cx="2562286" cy="2157505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7F7717F7-E36C-4F00-B472-BF75A994AFD9}"/>
                  </a:ext>
                </a:extLst>
              </p:cNvPr>
              <p:cNvGrpSpPr/>
              <p:nvPr/>
            </p:nvGrpSpPr>
            <p:grpSpPr>
              <a:xfrm>
                <a:off x="1992616" y="415077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C0E9F1C0-D854-4A23-B1A7-2316CD63278A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FCB2D951-7718-4E80-8FD9-6AA14E8F9FC1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566F3D60-976E-430F-BAAB-E1BC21108B4A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BAD88249-7806-47B3-A32B-C7B5F5B43268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A327B5F1-D0B9-4615-9AD4-5C3EE6147151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18FACF99-8850-4153-A2DE-FE4B27F99E03}"/>
                  </a:ext>
                </a:extLst>
              </p:cNvPr>
              <p:cNvGrpSpPr/>
              <p:nvPr/>
            </p:nvGrpSpPr>
            <p:grpSpPr>
              <a:xfrm>
                <a:off x="2227603" y="-205729"/>
                <a:ext cx="1351975" cy="1701690"/>
                <a:chOff x="2788444" y="3816978"/>
                <a:chExt cx="1666876" cy="2098048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B2D69DF9-4A6B-4930-AE9A-800C9FDEF299}"/>
                    </a:ext>
                  </a:extLst>
                </p:cNvPr>
                <p:cNvSpPr/>
                <p:nvPr/>
              </p:nvSpPr>
              <p:spPr>
                <a:xfrm>
                  <a:off x="2788444" y="4102100"/>
                  <a:ext cx="1666876" cy="1812926"/>
                </a:xfrm>
                <a:custGeom>
                  <a:avLst/>
                  <a:gdLst>
                    <a:gd name="connsiteX0" fmla="*/ 835025 w 1666876"/>
                    <a:gd name="connsiteY0" fmla="*/ 0 h 1812926"/>
                    <a:gd name="connsiteX1" fmla="*/ 941075 w 1666876"/>
                    <a:gd name="connsiteY1" fmla="*/ 48479 h 1812926"/>
                    <a:gd name="connsiteX2" fmla="*/ 945530 w 1666876"/>
                    <a:gd name="connsiteY2" fmla="*/ 63699 h 1812926"/>
                    <a:gd name="connsiteX3" fmla="*/ 960792 w 1666876"/>
                    <a:gd name="connsiteY3" fmla="*/ 67629 h 1812926"/>
                    <a:gd name="connsiteX4" fmla="*/ 1255996 w 1666876"/>
                    <a:gd name="connsiteY4" fmla="*/ 348401 h 1812926"/>
                    <a:gd name="connsiteX5" fmla="*/ 1282969 w 1666876"/>
                    <a:gd name="connsiteY5" fmla="*/ 415280 h 1812926"/>
                    <a:gd name="connsiteX6" fmla="*/ 1299421 w 1666876"/>
                    <a:gd name="connsiteY6" fmla="*/ 423419 h 1812926"/>
                    <a:gd name="connsiteX7" fmla="*/ 1666876 w 1666876"/>
                    <a:gd name="connsiteY7" fmla="*/ 1053307 h 1812926"/>
                    <a:gd name="connsiteX8" fmla="*/ 833438 w 1666876"/>
                    <a:gd name="connsiteY8" fmla="*/ 1812926 h 1812926"/>
                    <a:gd name="connsiteX9" fmla="*/ 0 w 1666876"/>
                    <a:gd name="connsiteY9" fmla="*/ 1053307 h 1812926"/>
                    <a:gd name="connsiteX10" fmla="*/ 367455 w 1666876"/>
                    <a:gd name="connsiteY10" fmla="*/ 423419 h 1812926"/>
                    <a:gd name="connsiteX11" fmla="*/ 383907 w 1666876"/>
                    <a:gd name="connsiteY11" fmla="*/ 415280 h 1812926"/>
                    <a:gd name="connsiteX12" fmla="*/ 410881 w 1666876"/>
                    <a:gd name="connsiteY12" fmla="*/ 348401 h 1812926"/>
                    <a:gd name="connsiteX13" fmla="*/ 706084 w 1666876"/>
                    <a:gd name="connsiteY13" fmla="*/ 67629 h 1812926"/>
                    <a:gd name="connsiteX14" fmla="*/ 724779 w 1666876"/>
                    <a:gd name="connsiteY14" fmla="*/ 62815 h 1812926"/>
                    <a:gd name="connsiteX15" fmla="*/ 728976 w 1666876"/>
                    <a:gd name="connsiteY15" fmla="*/ 48479 h 1812926"/>
                    <a:gd name="connsiteX16" fmla="*/ 835025 w 1666876"/>
                    <a:gd name="connsiteY16" fmla="*/ 0 h 1812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66876" h="1812926">
                      <a:moveTo>
                        <a:pt x="835025" y="0"/>
                      </a:moveTo>
                      <a:cubicBezTo>
                        <a:pt x="882699" y="0"/>
                        <a:pt x="923602" y="19990"/>
                        <a:pt x="941075" y="48479"/>
                      </a:cubicBezTo>
                      <a:lnTo>
                        <a:pt x="945530" y="63699"/>
                      </a:lnTo>
                      <a:lnTo>
                        <a:pt x="960792" y="67629"/>
                      </a:lnTo>
                      <a:cubicBezTo>
                        <a:pt x="1082909" y="109913"/>
                        <a:pt x="1187313" y="211583"/>
                        <a:pt x="1255996" y="348401"/>
                      </a:cubicBezTo>
                      <a:lnTo>
                        <a:pt x="1282969" y="415280"/>
                      </a:lnTo>
                      <a:lnTo>
                        <a:pt x="1299421" y="423419"/>
                      </a:lnTo>
                      <a:cubicBezTo>
                        <a:pt x="1521117" y="559928"/>
                        <a:pt x="1666876" y="791104"/>
                        <a:pt x="1666876" y="1053307"/>
                      </a:cubicBezTo>
                      <a:cubicBezTo>
                        <a:pt x="1666876" y="1472833"/>
                        <a:pt x="1293733" y="1812926"/>
                        <a:pt x="833438" y="1812926"/>
                      </a:cubicBezTo>
                      <a:cubicBezTo>
                        <a:pt x="373143" y="1812926"/>
                        <a:pt x="0" y="1472833"/>
                        <a:pt x="0" y="1053307"/>
                      </a:cubicBezTo>
                      <a:cubicBezTo>
                        <a:pt x="0" y="791104"/>
                        <a:pt x="145759" y="559928"/>
                        <a:pt x="367455" y="423419"/>
                      </a:cubicBezTo>
                      <a:lnTo>
                        <a:pt x="383907" y="415280"/>
                      </a:lnTo>
                      <a:lnTo>
                        <a:pt x="410881" y="348401"/>
                      </a:lnTo>
                      <a:cubicBezTo>
                        <a:pt x="479563" y="211583"/>
                        <a:pt x="583968" y="109913"/>
                        <a:pt x="706084" y="67629"/>
                      </a:cubicBezTo>
                      <a:lnTo>
                        <a:pt x="724779" y="62815"/>
                      </a:lnTo>
                      <a:lnTo>
                        <a:pt x="728976" y="48479"/>
                      </a:lnTo>
                      <a:cubicBezTo>
                        <a:pt x="746448" y="19990"/>
                        <a:pt x="787351" y="0"/>
                        <a:pt x="835025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008000"/>
                    </a:gs>
                    <a:gs pos="70000">
                      <a:srgbClr val="92D050"/>
                    </a:gs>
                    <a:gs pos="20000">
                      <a:srgbClr val="FFFF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D83AA3BC-57E2-43FD-94EA-C06B7AF82BAB}"/>
                    </a:ext>
                  </a:extLst>
                </p:cNvPr>
                <p:cNvSpPr/>
                <p:nvPr/>
              </p:nvSpPr>
              <p:spPr>
                <a:xfrm>
                  <a:off x="3559968" y="4126707"/>
                  <a:ext cx="121444" cy="45719"/>
                </a:xfrm>
                <a:prstGeom prst="ellipse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174AEDF-AEB1-4646-85B0-1C0A464245BE}"/>
                    </a:ext>
                  </a:extLst>
                </p:cNvPr>
                <p:cNvSpPr/>
                <p:nvPr/>
              </p:nvSpPr>
              <p:spPr>
                <a:xfrm>
                  <a:off x="3583928" y="3816978"/>
                  <a:ext cx="195744" cy="335924"/>
                </a:xfrm>
                <a:custGeom>
                  <a:avLst/>
                  <a:gdLst>
                    <a:gd name="connsiteX0" fmla="*/ 142183 w 195744"/>
                    <a:gd name="connsiteY0" fmla="*/ 0 h 335924"/>
                    <a:gd name="connsiteX1" fmla="*/ 195744 w 195744"/>
                    <a:gd name="connsiteY1" fmla="*/ 29349 h 335924"/>
                    <a:gd name="connsiteX2" fmla="*/ 161212 w 195744"/>
                    <a:gd name="connsiteY2" fmla="*/ 66883 h 335924"/>
                    <a:gd name="connsiteX3" fmla="*/ 85341 w 195744"/>
                    <a:gd name="connsiteY3" fmla="*/ 218621 h 335924"/>
                    <a:gd name="connsiteX4" fmla="*/ 71448 w 195744"/>
                    <a:gd name="connsiteY4" fmla="*/ 304509 h 335924"/>
                    <a:gd name="connsiteX5" fmla="*/ 72807 w 195744"/>
                    <a:gd name="connsiteY5" fmla="*/ 334916 h 335924"/>
                    <a:gd name="connsiteX6" fmla="*/ 58194 w 195744"/>
                    <a:gd name="connsiteY6" fmla="*/ 335924 h 335924"/>
                    <a:gd name="connsiteX7" fmla="*/ 3677 w 195744"/>
                    <a:gd name="connsiteY7" fmla="*/ 332163 h 335924"/>
                    <a:gd name="connsiteX8" fmla="*/ 0 w 195744"/>
                    <a:gd name="connsiteY8" fmla="*/ 301552 h 335924"/>
                    <a:gd name="connsiteX9" fmla="*/ 14001 w 195744"/>
                    <a:gd name="connsiteY9" fmla="*/ 199506 h 335924"/>
                    <a:gd name="connsiteX10" fmla="*/ 111019 w 195744"/>
                    <a:gd name="connsiteY10" fmla="*/ 26583 h 33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744" h="335924">
                      <a:moveTo>
                        <a:pt x="142183" y="0"/>
                      </a:moveTo>
                      <a:lnTo>
                        <a:pt x="195744" y="29349"/>
                      </a:lnTo>
                      <a:lnTo>
                        <a:pt x="161212" y="66883"/>
                      </a:lnTo>
                      <a:cubicBezTo>
                        <a:pt x="127123" y="109653"/>
                        <a:pt x="100701" y="161296"/>
                        <a:pt x="85341" y="218621"/>
                      </a:cubicBezTo>
                      <a:cubicBezTo>
                        <a:pt x="77661" y="247284"/>
                        <a:pt x="73086" y="276099"/>
                        <a:pt x="71448" y="304509"/>
                      </a:cubicBezTo>
                      <a:lnTo>
                        <a:pt x="72807" y="334916"/>
                      </a:lnTo>
                      <a:lnTo>
                        <a:pt x="58194" y="335924"/>
                      </a:lnTo>
                      <a:lnTo>
                        <a:pt x="3677" y="332163"/>
                      </a:lnTo>
                      <a:lnTo>
                        <a:pt x="0" y="301552"/>
                      </a:lnTo>
                      <a:cubicBezTo>
                        <a:pt x="265" y="268202"/>
                        <a:pt x="4790" y="233880"/>
                        <a:pt x="14001" y="199506"/>
                      </a:cubicBezTo>
                      <a:cubicBezTo>
                        <a:pt x="32422" y="130758"/>
                        <a:pt x="66968" y="71562"/>
                        <a:pt x="111019" y="2658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DAD0C732-ABF6-4AD1-83D2-9A8D4D5F8790}"/>
                    </a:ext>
                  </a:extLst>
                </p:cNvPr>
                <p:cNvSpPr/>
                <p:nvPr/>
              </p:nvSpPr>
              <p:spPr>
                <a:xfrm>
                  <a:off x="3779672" y="4263865"/>
                  <a:ext cx="235158" cy="297842"/>
                </a:xfrm>
                <a:custGeom>
                  <a:avLst/>
                  <a:gdLst>
                    <a:gd name="connsiteX0" fmla="*/ 91131 w 235158"/>
                    <a:gd name="connsiteY0" fmla="*/ 76221 h 297842"/>
                    <a:gd name="connsiteX1" fmla="*/ 178630 w 235158"/>
                    <a:gd name="connsiteY1" fmla="*/ 142262 h 297842"/>
                    <a:gd name="connsiteX2" fmla="*/ 220622 w 235158"/>
                    <a:gd name="connsiteY2" fmla="*/ 295183 h 297842"/>
                    <a:gd name="connsiteX3" fmla="*/ 123723 w 235158"/>
                    <a:gd name="connsiteY3" fmla="*/ 179784 h 297842"/>
                    <a:gd name="connsiteX4" fmla="*/ 69838 w 235158"/>
                    <a:gd name="connsiteY4" fmla="*/ 84315 h 297842"/>
                    <a:gd name="connsiteX5" fmla="*/ 91131 w 235158"/>
                    <a:gd name="connsiteY5" fmla="*/ 76221 h 297842"/>
                    <a:gd name="connsiteX6" fmla="*/ 32147 w 235158"/>
                    <a:gd name="connsiteY6" fmla="*/ 0 h 297842"/>
                    <a:gd name="connsiteX7" fmla="*/ 64294 w 235158"/>
                    <a:gd name="connsiteY7" fmla="*/ 32147 h 297842"/>
                    <a:gd name="connsiteX8" fmla="*/ 32147 w 235158"/>
                    <a:gd name="connsiteY8" fmla="*/ 64294 h 297842"/>
                    <a:gd name="connsiteX9" fmla="*/ 0 w 235158"/>
                    <a:gd name="connsiteY9" fmla="*/ 32147 h 297842"/>
                    <a:gd name="connsiteX10" fmla="*/ 32147 w 235158"/>
                    <a:gd name="connsiteY10" fmla="*/ 0 h 2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5158" h="297842">
                      <a:moveTo>
                        <a:pt x="91131" y="76221"/>
                      </a:moveTo>
                      <a:cubicBezTo>
                        <a:pt x="115353" y="75885"/>
                        <a:pt x="147402" y="98589"/>
                        <a:pt x="178630" y="142262"/>
                      </a:cubicBezTo>
                      <a:cubicBezTo>
                        <a:pt x="220268" y="200492"/>
                        <a:pt x="256242" y="277417"/>
                        <a:pt x="220622" y="295183"/>
                      </a:cubicBezTo>
                      <a:cubicBezTo>
                        <a:pt x="185003" y="312950"/>
                        <a:pt x="165360" y="238014"/>
                        <a:pt x="123723" y="179784"/>
                      </a:cubicBezTo>
                      <a:cubicBezTo>
                        <a:pt x="82085" y="121554"/>
                        <a:pt x="45781" y="105551"/>
                        <a:pt x="69838" y="84315"/>
                      </a:cubicBezTo>
                      <a:cubicBezTo>
                        <a:pt x="75853" y="79006"/>
                        <a:pt x="83057" y="76334"/>
                        <a:pt x="91131" y="76221"/>
                      </a:cubicBezTo>
                      <a:close/>
                      <a:moveTo>
                        <a:pt x="32147" y="0"/>
                      </a:moveTo>
                      <a:cubicBezTo>
                        <a:pt x="49901" y="0"/>
                        <a:pt x="64294" y="14393"/>
                        <a:pt x="64294" y="32147"/>
                      </a:cubicBezTo>
                      <a:cubicBezTo>
                        <a:pt x="64294" y="49901"/>
                        <a:pt x="49901" y="64294"/>
                        <a:pt x="32147" y="64294"/>
                      </a:cubicBezTo>
                      <a:cubicBezTo>
                        <a:pt x="14393" y="64294"/>
                        <a:pt x="0" y="49901"/>
                        <a:pt x="0" y="32147"/>
                      </a:cubicBezTo>
                      <a:cubicBezTo>
                        <a:pt x="0" y="14393"/>
                        <a:pt x="14393" y="0"/>
                        <a:pt x="32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8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C5EFB70C-4CBC-4B70-9881-0CE4CD3B9CA4}"/>
                  </a:ext>
                </a:extLst>
              </p:cNvPr>
              <p:cNvGrpSpPr/>
              <p:nvPr/>
            </p:nvGrpSpPr>
            <p:grpSpPr>
              <a:xfrm>
                <a:off x="3163966" y="-42529"/>
                <a:ext cx="1118920" cy="1608984"/>
                <a:chOff x="4291013" y="3931278"/>
                <a:chExt cx="1379538" cy="1983748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E7284E3F-F161-4ED3-9CA7-1658DAF90A42}"/>
                    </a:ext>
                  </a:extLst>
                </p:cNvPr>
                <p:cNvSpPr/>
                <p:nvPr/>
              </p:nvSpPr>
              <p:spPr>
                <a:xfrm>
                  <a:off x="4291013" y="4214018"/>
                  <a:ext cx="1379538" cy="1701008"/>
                </a:xfrm>
                <a:custGeom>
                  <a:avLst/>
                  <a:gdLst>
                    <a:gd name="connsiteX0" fmla="*/ 689769 w 1379538"/>
                    <a:gd name="connsiteY0" fmla="*/ 0 h 1701008"/>
                    <a:gd name="connsiteX1" fmla="*/ 795819 w 1379538"/>
                    <a:gd name="connsiteY1" fmla="*/ 48479 h 1701008"/>
                    <a:gd name="connsiteX2" fmla="*/ 800404 w 1379538"/>
                    <a:gd name="connsiteY2" fmla="*/ 64144 h 1701008"/>
                    <a:gd name="connsiteX3" fmla="*/ 803435 w 1379538"/>
                    <a:gd name="connsiteY3" fmla="*/ 64875 h 1701008"/>
                    <a:gd name="connsiteX4" fmla="*/ 1066911 w 1379538"/>
                    <a:gd name="connsiteY4" fmla="*/ 299501 h 1701008"/>
                    <a:gd name="connsiteX5" fmla="*/ 1070921 w 1379538"/>
                    <a:gd name="connsiteY5" fmla="*/ 308809 h 1701008"/>
                    <a:gd name="connsiteX6" fmla="*/ 1075426 w 1379538"/>
                    <a:gd name="connsiteY6" fmla="*/ 311501 h 1701008"/>
                    <a:gd name="connsiteX7" fmla="*/ 1379538 w 1379538"/>
                    <a:gd name="connsiteY7" fmla="*/ 941389 h 1701008"/>
                    <a:gd name="connsiteX8" fmla="*/ 689769 w 1379538"/>
                    <a:gd name="connsiteY8" fmla="*/ 1701008 h 1701008"/>
                    <a:gd name="connsiteX9" fmla="*/ 0 w 1379538"/>
                    <a:gd name="connsiteY9" fmla="*/ 941389 h 1701008"/>
                    <a:gd name="connsiteX10" fmla="*/ 304113 w 1379538"/>
                    <a:gd name="connsiteY10" fmla="*/ 311501 h 1701008"/>
                    <a:gd name="connsiteX11" fmla="*/ 308618 w 1379538"/>
                    <a:gd name="connsiteY11" fmla="*/ 308809 h 1701008"/>
                    <a:gd name="connsiteX12" fmla="*/ 312627 w 1379538"/>
                    <a:gd name="connsiteY12" fmla="*/ 299501 h 1701008"/>
                    <a:gd name="connsiteX13" fmla="*/ 576103 w 1379538"/>
                    <a:gd name="connsiteY13" fmla="*/ 64875 h 1701008"/>
                    <a:gd name="connsiteX14" fmla="*/ 579134 w 1379538"/>
                    <a:gd name="connsiteY14" fmla="*/ 64144 h 1701008"/>
                    <a:gd name="connsiteX15" fmla="*/ 583720 w 1379538"/>
                    <a:gd name="connsiteY15" fmla="*/ 48479 h 1701008"/>
                    <a:gd name="connsiteX16" fmla="*/ 689769 w 1379538"/>
                    <a:gd name="connsiteY16" fmla="*/ 0 h 1701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79538" h="1701008">
                      <a:moveTo>
                        <a:pt x="689769" y="0"/>
                      </a:moveTo>
                      <a:cubicBezTo>
                        <a:pt x="737443" y="0"/>
                        <a:pt x="778347" y="19990"/>
                        <a:pt x="795819" y="48479"/>
                      </a:cubicBezTo>
                      <a:lnTo>
                        <a:pt x="800404" y="64144"/>
                      </a:lnTo>
                      <a:lnTo>
                        <a:pt x="803435" y="64875"/>
                      </a:lnTo>
                      <a:cubicBezTo>
                        <a:pt x="912427" y="100209"/>
                        <a:pt x="1005611" y="185170"/>
                        <a:pt x="1066911" y="299501"/>
                      </a:cubicBezTo>
                      <a:lnTo>
                        <a:pt x="1070921" y="308809"/>
                      </a:lnTo>
                      <a:lnTo>
                        <a:pt x="1075426" y="311501"/>
                      </a:lnTo>
                      <a:cubicBezTo>
                        <a:pt x="1258905" y="448010"/>
                        <a:pt x="1379538" y="679186"/>
                        <a:pt x="1379538" y="941389"/>
                      </a:cubicBezTo>
                      <a:cubicBezTo>
                        <a:pt x="1379538" y="1360915"/>
                        <a:pt x="1070718" y="1701008"/>
                        <a:pt x="689769" y="1701008"/>
                      </a:cubicBezTo>
                      <a:cubicBezTo>
                        <a:pt x="308820" y="1701008"/>
                        <a:pt x="0" y="1360915"/>
                        <a:pt x="0" y="941389"/>
                      </a:cubicBezTo>
                      <a:cubicBezTo>
                        <a:pt x="0" y="679186"/>
                        <a:pt x="120633" y="448010"/>
                        <a:pt x="304113" y="311501"/>
                      </a:cubicBezTo>
                      <a:lnTo>
                        <a:pt x="308618" y="308809"/>
                      </a:lnTo>
                      <a:lnTo>
                        <a:pt x="312627" y="299501"/>
                      </a:lnTo>
                      <a:cubicBezTo>
                        <a:pt x="373927" y="185170"/>
                        <a:pt x="467111" y="100209"/>
                        <a:pt x="576103" y="64875"/>
                      </a:cubicBezTo>
                      <a:lnTo>
                        <a:pt x="579134" y="64144"/>
                      </a:lnTo>
                      <a:lnTo>
                        <a:pt x="583720" y="48479"/>
                      </a:lnTo>
                      <a:cubicBezTo>
                        <a:pt x="601192" y="19990"/>
                        <a:pt x="642096" y="0"/>
                        <a:pt x="689769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008000"/>
                    </a:gs>
                    <a:gs pos="70000">
                      <a:srgbClr val="92D050"/>
                    </a:gs>
                    <a:gs pos="20000">
                      <a:srgbClr val="FFFF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FE8BEED9-8947-4315-B74A-921FE42FED2A}"/>
                    </a:ext>
                  </a:extLst>
                </p:cNvPr>
                <p:cNvSpPr/>
                <p:nvPr/>
              </p:nvSpPr>
              <p:spPr>
                <a:xfrm>
                  <a:off x="4919662" y="4241006"/>
                  <a:ext cx="121444" cy="45719"/>
                </a:xfrm>
                <a:prstGeom prst="ellipse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84BED3AA-5A27-48FF-AA87-99C0163C4035}"/>
                    </a:ext>
                  </a:extLst>
                </p:cNvPr>
                <p:cNvSpPr/>
                <p:nvPr/>
              </p:nvSpPr>
              <p:spPr>
                <a:xfrm>
                  <a:off x="4938859" y="3931278"/>
                  <a:ext cx="195744" cy="335924"/>
                </a:xfrm>
                <a:custGeom>
                  <a:avLst/>
                  <a:gdLst>
                    <a:gd name="connsiteX0" fmla="*/ 142183 w 195744"/>
                    <a:gd name="connsiteY0" fmla="*/ 0 h 335924"/>
                    <a:gd name="connsiteX1" fmla="*/ 195744 w 195744"/>
                    <a:gd name="connsiteY1" fmla="*/ 29349 h 335924"/>
                    <a:gd name="connsiteX2" fmla="*/ 161212 w 195744"/>
                    <a:gd name="connsiteY2" fmla="*/ 66883 h 335924"/>
                    <a:gd name="connsiteX3" fmla="*/ 85341 w 195744"/>
                    <a:gd name="connsiteY3" fmla="*/ 218621 h 335924"/>
                    <a:gd name="connsiteX4" fmla="*/ 71448 w 195744"/>
                    <a:gd name="connsiteY4" fmla="*/ 304509 h 335924"/>
                    <a:gd name="connsiteX5" fmla="*/ 72807 w 195744"/>
                    <a:gd name="connsiteY5" fmla="*/ 334916 h 335924"/>
                    <a:gd name="connsiteX6" fmla="*/ 58194 w 195744"/>
                    <a:gd name="connsiteY6" fmla="*/ 335924 h 335924"/>
                    <a:gd name="connsiteX7" fmla="*/ 3677 w 195744"/>
                    <a:gd name="connsiteY7" fmla="*/ 332163 h 335924"/>
                    <a:gd name="connsiteX8" fmla="*/ 0 w 195744"/>
                    <a:gd name="connsiteY8" fmla="*/ 301552 h 335924"/>
                    <a:gd name="connsiteX9" fmla="*/ 14001 w 195744"/>
                    <a:gd name="connsiteY9" fmla="*/ 199506 h 335924"/>
                    <a:gd name="connsiteX10" fmla="*/ 111019 w 195744"/>
                    <a:gd name="connsiteY10" fmla="*/ 26583 h 33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744" h="335924">
                      <a:moveTo>
                        <a:pt x="142183" y="0"/>
                      </a:moveTo>
                      <a:lnTo>
                        <a:pt x="195744" y="29349"/>
                      </a:lnTo>
                      <a:lnTo>
                        <a:pt x="161212" y="66883"/>
                      </a:lnTo>
                      <a:cubicBezTo>
                        <a:pt x="127123" y="109653"/>
                        <a:pt x="100701" y="161296"/>
                        <a:pt x="85341" y="218621"/>
                      </a:cubicBezTo>
                      <a:cubicBezTo>
                        <a:pt x="77661" y="247284"/>
                        <a:pt x="73086" y="276099"/>
                        <a:pt x="71448" y="304509"/>
                      </a:cubicBezTo>
                      <a:lnTo>
                        <a:pt x="72807" y="334916"/>
                      </a:lnTo>
                      <a:lnTo>
                        <a:pt x="58194" y="335924"/>
                      </a:lnTo>
                      <a:lnTo>
                        <a:pt x="3677" y="332163"/>
                      </a:lnTo>
                      <a:lnTo>
                        <a:pt x="0" y="301552"/>
                      </a:lnTo>
                      <a:cubicBezTo>
                        <a:pt x="265" y="268202"/>
                        <a:pt x="4790" y="233880"/>
                        <a:pt x="14001" y="199506"/>
                      </a:cubicBezTo>
                      <a:cubicBezTo>
                        <a:pt x="32422" y="130758"/>
                        <a:pt x="66968" y="71562"/>
                        <a:pt x="111019" y="26583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5CF102A-DFD4-40F3-98FD-D6E32401E2B2}"/>
                    </a:ext>
                  </a:extLst>
                </p:cNvPr>
                <p:cNvSpPr/>
                <p:nvPr/>
              </p:nvSpPr>
              <p:spPr>
                <a:xfrm rot="21165262">
                  <a:off x="5098885" y="4325691"/>
                  <a:ext cx="195744" cy="247922"/>
                </a:xfrm>
                <a:custGeom>
                  <a:avLst/>
                  <a:gdLst>
                    <a:gd name="connsiteX0" fmla="*/ 91131 w 235158"/>
                    <a:gd name="connsiteY0" fmla="*/ 76221 h 297842"/>
                    <a:gd name="connsiteX1" fmla="*/ 178630 w 235158"/>
                    <a:gd name="connsiteY1" fmla="*/ 142262 h 297842"/>
                    <a:gd name="connsiteX2" fmla="*/ 220622 w 235158"/>
                    <a:gd name="connsiteY2" fmla="*/ 295183 h 297842"/>
                    <a:gd name="connsiteX3" fmla="*/ 123723 w 235158"/>
                    <a:gd name="connsiteY3" fmla="*/ 179784 h 297842"/>
                    <a:gd name="connsiteX4" fmla="*/ 69838 w 235158"/>
                    <a:gd name="connsiteY4" fmla="*/ 84315 h 297842"/>
                    <a:gd name="connsiteX5" fmla="*/ 91131 w 235158"/>
                    <a:gd name="connsiteY5" fmla="*/ 76221 h 297842"/>
                    <a:gd name="connsiteX6" fmla="*/ 32147 w 235158"/>
                    <a:gd name="connsiteY6" fmla="*/ 0 h 297842"/>
                    <a:gd name="connsiteX7" fmla="*/ 64294 w 235158"/>
                    <a:gd name="connsiteY7" fmla="*/ 32147 h 297842"/>
                    <a:gd name="connsiteX8" fmla="*/ 32147 w 235158"/>
                    <a:gd name="connsiteY8" fmla="*/ 64294 h 297842"/>
                    <a:gd name="connsiteX9" fmla="*/ 0 w 235158"/>
                    <a:gd name="connsiteY9" fmla="*/ 32147 h 297842"/>
                    <a:gd name="connsiteX10" fmla="*/ 32147 w 235158"/>
                    <a:gd name="connsiteY10" fmla="*/ 0 h 2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5158" h="297842">
                      <a:moveTo>
                        <a:pt x="91131" y="76221"/>
                      </a:moveTo>
                      <a:cubicBezTo>
                        <a:pt x="115353" y="75885"/>
                        <a:pt x="147402" y="98589"/>
                        <a:pt x="178630" y="142262"/>
                      </a:cubicBezTo>
                      <a:cubicBezTo>
                        <a:pt x="220268" y="200492"/>
                        <a:pt x="256242" y="277417"/>
                        <a:pt x="220622" y="295183"/>
                      </a:cubicBezTo>
                      <a:cubicBezTo>
                        <a:pt x="185003" y="312950"/>
                        <a:pt x="165360" y="238014"/>
                        <a:pt x="123723" y="179784"/>
                      </a:cubicBezTo>
                      <a:cubicBezTo>
                        <a:pt x="82085" y="121554"/>
                        <a:pt x="45781" y="105551"/>
                        <a:pt x="69838" y="84315"/>
                      </a:cubicBezTo>
                      <a:cubicBezTo>
                        <a:pt x="75853" y="79006"/>
                        <a:pt x="83057" y="76334"/>
                        <a:pt x="91131" y="76221"/>
                      </a:cubicBezTo>
                      <a:close/>
                      <a:moveTo>
                        <a:pt x="32147" y="0"/>
                      </a:moveTo>
                      <a:cubicBezTo>
                        <a:pt x="49901" y="0"/>
                        <a:pt x="64294" y="14393"/>
                        <a:pt x="64294" y="32147"/>
                      </a:cubicBezTo>
                      <a:cubicBezTo>
                        <a:pt x="64294" y="49901"/>
                        <a:pt x="49901" y="64294"/>
                        <a:pt x="32147" y="64294"/>
                      </a:cubicBezTo>
                      <a:cubicBezTo>
                        <a:pt x="14393" y="64294"/>
                        <a:pt x="0" y="49901"/>
                        <a:pt x="0" y="32147"/>
                      </a:cubicBezTo>
                      <a:cubicBezTo>
                        <a:pt x="0" y="14393"/>
                        <a:pt x="14393" y="0"/>
                        <a:pt x="3214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8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DD900A21-2949-4B30-A717-10C68510F76D}"/>
                </a:ext>
              </a:extLst>
            </p:cNvPr>
            <p:cNvGrpSpPr/>
            <p:nvPr/>
          </p:nvGrpSpPr>
          <p:grpSpPr>
            <a:xfrm>
              <a:off x="2580709" y="5320292"/>
              <a:ext cx="1456254" cy="1098394"/>
              <a:chOff x="2994976" y="2486718"/>
              <a:chExt cx="1456254" cy="1098394"/>
            </a:xfrm>
          </p:grpSpPr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D94A6A72-1513-4AC4-A095-347D7944B311}"/>
                  </a:ext>
                </a:extLst>
              </p:cNvPr>
              <p:cNvGrpSpPr/>
              <p:nvPr/>
            </p:nvGrpSpPr>
            <p:grpSpPr>
              <a:xfrm>
                <a:off x="2994976" y="2486718"/>
                <a:ext cx="1456254" cy="1098394"/>
                <a:chOff x="1958340" y="2293620"/>
                <a:chExt cx="2133600" cy="1594717"/>
              </a:xfrm>
              <a:gradFill flip="none" rotWithShape="1">
                <a:gsLst>
                  <a:gs pos="1000">
                    <a:srgbClr val="5B9BD5">
                      <a:lumMod val="60000"/>
                      <a:lumOff val="40000"/>
                    </a:srgbClr>
                  </a:gs>
                  <a:gs pos="58420">
                    <a:sysClr val="window" lastClr="FFFFFF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543" name="楕円 1020">
                  <a:extLst>
                    <a:ext uri="{FF2B5EF4-FFF2-40B4-BE49-F238E27FC236}">
                      <a16:creationId xmlns:a16="http://schemas.microsoft.com/office/drawing/2014/main" id="{8792B54E-C700-4C59-8832-E69AC571F007}"/>
                    </a:ext>
                  </a:extLst>
                </p:cNvPr>
                <p:cNvSpPr/>
                <p:nvPr/>
              </p:nvSpPr>
              <p:spPr>
                <a:xfrm>
                  <a:off x="2057400" y="2669492"/>
                  <a:ext cx="1935480" cy="1218845"/>
                </a:xfrm>
                <a:custGeom>
                  <a:avLst/>
                  <a:gdLst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340"/>
                    <a:gd name="connsiteX1" fmla="*/ 975360 w 1950720"/>
                    <a:gd name="connsiteY1" fmla="*/ 0 h 1577340"/>
                    <a:gd name="connsiteX2" fmla="*/ 1950720 w 1950720"/>
                    <a:gd name="connsiteY2" fmla="*/ 788670 h 1577340"/>
                    <a:gd name="connsiteX3" fmla="*/ 975360 w 1950720"/>
                    <a:gd name="connsiteY3" fmla="*/ 1577340 h 1577340"/>
                    <a:gd name="connsiteX4" fmla="*/ 0 w 1950720"/>
                    <a:gd name="connsiteY4" fmla="*/ 788670 h 1577340"/>
                    <a:gd name="connsiteX0" fmla="*/ 0 w 1950720"/>
                    <a:gd name="connsiteY0" fmla="*/ 788670 h 1577488"/>
                    <a:gd name="connsiteX1" fmla="*/ 975360 w 1950720"/>
                    <a:gd name="connsiteY1" fmla="*/ 0 h 1577488"/>
                    <a:gd name="connsiteX2" fmla="*/ 1950720 w 1950720"/>
                    <a:gd name="connsiteY2" fmla="*/ 788670 h 1577488"/>
                    <a:gd name="connsiteX3" fmla="*/ 975360 w 1950720"/>
                    <a:gd name="connsiteY3" fmla="*/ 1577340 h 1577488"/>
                    <a:gd name="connsiteX4" fmla="*/ 0 w 1950720"/>
                    <a:gd name="connsiteY4" fmla="*/ 788670 h 157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0720" h="1577488">
                      <a:moveTo>
                        <a:pt x="0" y="788670"/>
                      </a:moveTo>
                      <a:cubicBezTo>
                        <a:pt x="0" y="353100"/>
                        <a:pt x="436684" y="0"/>
                        <a:pt x="975360" y="0"/>
                      </a:cubicBezTo>
                      <a:cubicBezTo>
                        <a:pt x="1514036" y="0"/>
                        <a:pt x="1889760" y="361912"/>
                        <a:pt x="1950720" y="788670"/>
                      </a:cubicBezTo>
                      <a:cubicBezTo>
                        <a:pt x="1638300" y="1158512"/>
                        <a:pt x="1552136" y="1568528"/>
                        <a:pt x="975360" y="1577340"/>
                      </a:cubicBezTo>
                      <a:cubicBezTo>
                        <a:pt x="398584" y="1586152"/>
                        <a:pt x="358140" y="1201380"/>
                        <a:pt x="0" y="788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5B9BD5">
                        <a:lumMod val="75000"/>
                      </a:srgbClr>
                    </a:gs>
                    <a:gs pos="100000">
                      <a:srgbClr val="5B9BD5">
                        <a:lumMod val="75000"/>
                      </a:srgbClr>
                    </a:gs>
                    <a:gs pos="50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057D4657-62AE-492A-B8AC-84A42FAD7594}"/>
                    </a:ext>
                  </a:extLst>
                </p:cNvPr>
                <p:cNvSpPr/>
                <p:nvPr/>
              </p:nvSpPr>
              <p:spPr>
                <a:xfrm>
                  <a:off x="1958340" y="2293620"/>
                  <a:ext cx="2133600" cy="153162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17EEF3E0-1A44-4780-BD71-94A90AF9CC99}"/>
                  </a:ext>
                </a:extLst>
              </p:cNvPr>
              <p:cNvGrpSpPr/>
              <p:nvPr/>
            </p:nvGrpSpPr>
            <p:grpSpPr>
              <a:xfrm>
                <a:off x="3093807" y="2715416"/>
                <a:ext cx="1258591" cy="650482"/>
                <a:chOff x="4003042" y="5633498"/>
                <a:chExt cx="1258591" cy="650482"/>
              </a:xfrm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8015ADA3-90A2-44AA-9876-F6C302D4A982}"/>
                    </a:ext>
                  </a:extLst>
                </p:cNvPr>
                <p:cNvSpPr/>
                <p:nvPr/>
              </p:nvSpPr>
              <p:spPr>
                <a:xfrm rot="2700000">
                  <a:off x="4313085" y="5821596"/>
                  <a:ext cx="583405" cy="341363"/>
                </a:xfrm>
                <a:custGeom>
                  <a:avLst/>
                  <a:gdLst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347784 w 583405"/>
                    <a:gd name="connsiteY11" fmla="*/ 166128 h 341363"/>
                    <a:gd name="connsiteX12" fmla="*/ 351432 w 583405"/>
                    <a:gd name="connsiteY12" fmla="*/ 168659 h 341363"/>
                    <a:gd name="connsiteX13" fmla="*/ 395727 w 583405"/>
                    <a:gd name="connsiteY13" fmla="*/ 191767 h 341363"/>
                    <a:gd name="connsiteX14" fmla="*/ 513814 w 583405"/>
                    <a:gd name="connsiteY14" fmla="*/ 204160 h 341363"/>
                    <a:gd name="connsiteX15" fmla="*/ 490041 w 583405"/>
                    <a:gd name="connsiteY15" fmla="*/ 339618 h 341363"/>
                    <a:gd name="connsiteX16" fmla="*/ 362423 w 583405"/>
                    <a:gd name="connsiteY16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347784 w 583405"/>
                    <a:gd name="connsiteY11" fmla="*/ 166128 h 341363"/>
                    <a:gd name="connsiteX12" fmla="*/ 174663 w 583405"/>
                    <a:gd name="connsiteY12" fmla="*/ 111194 h 341363"/>
                    <a:gd name="connsiteX13" fmla="*/ 395727 w 583405"/>
                    <a:gd name="connsiteY13" fmla="*/ 191767 h 341363"/>
                    <a:gd name="connsiteX14" fmla="*/ 513814 w 583405"/>
                    <a:gd name="connsiteY14" fmla="*/ 204160 h 341363"/>
                    <a:gd name="connsiteX15" fmla="*/ 490041 w 583405"/>
                    <a:gd name="connsiteY15" fmla="*/ 339618 h 341363"/>
                    <a:gd name="connsiteX16" fmla="*/ 362423 w 583405"/>
                    <a:gd name="connsiteY16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174663 w 583405"/>
                    <a:gd name="connsiteY11" fmla="*/ 111194 h 341363"/>
                    <a:gd name="connsiteX12" fmla="*/ 395727 w 583405"/>
                    <a:gd name="connsiteY12" fmla="*/ 191767 h 341363"/>
                    <a:gd name="connsiteX13" fmla="*/ 513814 w 583405"/>
                    <a:gd name="connsiteY13" fmla="*/ 204160 h 341363"/>
                    <a:gd name="connsiteX14" fmla="*/ 490041 w 583405"/>
                    <a:gd name="connsiteY14" fmla="*/ 339618 h 341363"/>
                    <a:gd name="connsiteX15" fmla="*/ 362423 w 583405"/>
                    <a:gd name="connsiteY15" fmla="*/ 315039 h 341363"/>
                    <a:gd name="connsiteX0" fmla="*/ 362423 w 583405"/>
                    <a:gd name="connsiteY0" fmla="*/ 315039 h 341363"/>
                    <a:gd name="connsiteX1" fmla="*/ 135387 w 583405"/>
                    <a:gd name="connsiteY1" fmla="*/ 184734 h 341363"/>
                    <a:gd name="connsiteX2" fmla="*/ 8622 w 583405"/>
                    <a:gd name="connsiteY2" fmla="*/ 162384 h 341363"/>
                    <a:gd name="connsiteX3" fmla="*/ 32396 w 583405"/>
                    <a:gd name="connsiteY3" fmla="*/ 26926 h 341363"/>
                    <a:gd name="connsiteX4" fmla="*/ 33378 w 583405"/>
                    <a:gd name="connsiteY4" fmla="*/ 26810 h 341363"/>
                    <a:gd name="connsiteX5" fmla="*/ 35466 w 583405"/>
                    <a:gd name="connsiteY5" fmla="*/ 21322 h 341363"/>
                    <a:gd name="connsiteX6" fmla="*/ 163717 w 583405"/>
                    <a:gd name="connsiteY6" fmla="*/ 298 h 341363"/>
                    <a:gd name="connsiteX7" fmla="*/ 421791 w 583405"/>
                    <a:gd name="connsiteY7" fmla="*/ 44143 h 341363"/>
                    <a:gd name="connsiteX8" fmla="*/ 548472 w 583405"/>
                    <a:gd name="connsiteY8" fmla="*/ 21322 h 341363"/>
                    <a:gd name="connsiteX9" fmla="*/ 572961 w 583405"/>
                    <a:gd name="connsiteY9" fmla="*/ 156653 h 341363"/>
                    <a:gd name="connsiteX10" fmla="*/ 399202 w 583405"/>
                    <a:gd name="connsiteY10" fmla="*/ 175111 h 341363"/>
                    <a:gd name="connsiteX11" fmla="*/ 174663 w 583405"/>
                    <a:gd name="connsiteY11" fmla="*/ 111194 h 341363"/>
                    <a:gd name="connsiteX12" fmla="*/ 395727 w 583405"/>
                    <a:gd name="connsiteY12" fmla="*/ 191767 h 341363"/>
                    <a:gd name="connsiteX13" fmla="*/ 513814 w 583405"/>
                    <a:gd name="connsiteY13" fmla="*/ 204160 h 341363"/>
                    <a:gd name="connsiteX14" fmla="*/ 490041 w 583405"/>
                    <a:gd name="connsiteY14" fmla="*/ 339618 h 341363"/>
                    <a:gd name="connsiteX15" fmla="*/ 362423 w 583405"/>
                    <a:gd name="connsiteY15" fmla="*/ 315039 h 34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3405" h="341363">
                      <a:moveTo>
                        <a:pt x="362423" y="315039"/>
                      </a:moveTo>
                      <a:cubicBezTo>
                        <a:pt x="300846" y="295929"/>
                        <a:pt x="194354" y="210177"/>
                        <a:pt x="135387" y="184734"/>
                      </a:cubicBezTo>
                      <a:cubicBezTo>
                        <a:pt x="76420" y="159292"/>
                        <a:pt x="25787" y="188686"/>
                        <a:pt x="8622" y="162384"/>
                      </a:cubicBezTo>
                      <a:cubicBezTo>
                        <a:pt x="-8543" y="136082"/>
                        <a:pt x="194" y="42383"/>
                        <a:pt x="32396" y="26926"/>
                      </a:cubicBezTo>
                      <a:lnTo>
                        <a:pt x="33378" y="26810"/>
                      </a:lnTo>
                      <a:lnTo>
                        <a:pt x="35466" y="21322"/>
                      </a:lnTo>
                      <a:cubicBezTo>
                        <a:pt x="46940" y="9778"/>
                        <a:pt x="120966" y="-2038"/>
                        <a:pt x="163717" y="298"/>
                      </a:cubicBezTo>
                      <a:cubicBezTo>
                        <a:pt x="228105" y="-3042"/>
                        <a:pt x="357665" y="40639"/>
                        <a:pt x="421791" y="44143"/>
                      </a:cubicBezTo>
                      <a:cubicBezTo>
                        <a:pt x="485917" y="47647"/>
                        <a:pt x="523277" y="2570"/>
                        <a:pt x="548472" y="21322"/>
                      </a:cubicBezTo>
                      <a:cubicBezTo>
                        <a:pt x="573667" y="40074"/>
                        <a:pt x="597839" y="131022"/>
                        <a:pt x="572961" y="156653"/>
                      </a:cubicBezTo>
                      <a:cubicBezTo>
                        <a:pt x="548083" y="182284"/>
                        <a:pt x="465520" y="179972"/>
                        <a:pt x="399202" y="175111"/>
                      </a:cubicBezTo>
                      <a:cubicBezTo>
                        <a:pt x="324356" y="153805"/>
                        <a:pt x="224805" y="103105"/>
                        <a:pt x="174663" y="111194"/>
                      </a:cubicBezTo>
                      <a:cubicBezTo>
                        <a:pt x="124521" y="119283"/>
                        <a:pt x="339202" y="176273"/>
                        <a:pt x="395727" y="191767"/>
                      </a:cubicBezTo>
                      <a:cubicBezTo>
                        <a:pt x="452252" y="207261"/>
                        <a:pt x="498096" y="179518"/>
                        <a:pt x="513814" y="204160"/>
                      </a:cubicBezTo>
                      <a:cubicBezTo>
                        <a:pt x="529533" y="228802"/>
                        <a:pt x="504797" y="332749"/>
                        <a:pt x="490041" y="339618"/>
                      </a:cubicBezTo>
                      <a:cubicBezTo>
                        <a:pt x="475284" y="346487"/>
                        <a:pt x="401734" y="332001"/>
                        <a:pt x="362423" y="3150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  <a:tileRect/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EB99505-A90F-40F3-9534-80CD373FCCE5}"/>
                    </a:ext>
                  </a:extLst>
                </p:cNvPr>
                <p:cNvGrpSpPr/>
                <p:nvPr/>
              </p:nvGrpSpPr>
              <p:grpSpPr>
                <a:xfrm>
                  <a:off x="4003042" y="5633498"/>
                  <a:ext cx="1258591" cy="551981"/>
                  <a:chOff x="4003042" y="5633498"/>
                  <a:chExt cx="1258591" cy="551981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15E6AC29-37C8-4E6A-9F25-872DEF0FDB23}"/>
                      </a:ext>
                    </a:extLst>
                  </p:cNvPr>
                  <p:cNvSpPr/>
                  <p:nvPr/>
                </p:nvSpPr>
                <p:spPr>
                  <a:xfrm>
                    <a:off x="4561408" y="5633498"/>
                    <a:ext cx="411254" cy="16589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FCF50862-F68A-414D-910A-EF48F2F7865D}"/>
                      </a:ext>
                    </a:extLst>
                  </p:cNvPr>
                  <p:cNvSpPr/>
                  <p:nvPr/>
                </p:nvSpPr>
                <p:spPr>
                  <a:xfrm rot="12310471">
                    <a:off x="4342171" y="5667793"/>
                    <a:ext cx="411254" cy="16589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波線 373">
                    <a:extLst>
                      <a:ext uri="{FF2B5EF4-FFF2-40B4-BE49-F238E27FC236}">
                        <a16:creationId xmlns:a16="http://schemas.microsoft.com/office/drawing/2014/main" id="{E502365F-731B-4698-B873-C8B2784703A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4767036" y="5961513"/>
                    <a:ext cx="494597" cy="174405"/>
                  </a:xfrm>
                  <a:custGeom>
                    <a:avLst/>
                    <a:gdLst>
                      <a:gd name="connsiteX0" fmla="*/ 0 w 466723"/>
                      <a:gd name="connsiteY0" fmla="*/ 22425 h 180181"/>
                      <a:gd name="connsiteX1" fmla="*/ 445459 w 466723"/>
                      <a:gd name="connsiteY1" fmla="*/ 22425 h 180181"/>
                      <a:gd name="connsiteX2" fmla="*/ 466723 w 466723"/>
                      <a:gd name="connsiteY2" fmla="*/ 157756 h 180181"/>
                      <a:gd name="connsiteX3" fmla="*/ 21264 w 466723"/>
                      <a:gd name="connsiteY3" fmla="*/ 157756 h 180181"/>
                      <a:gd name="connsiteX4" fmla="*/ 0 w 466723"/>
                      <a:gd name="connsiteY4" fmla="*/ 22425 h 180181"/>
                      <a:gd name="connsiteX0" fmla="*/ 426 w 467149"/>
                      <a:gd name="connsiteY0" fmla="*/ 21579 h 186551"/>
                      <a:gd name="connsiteX1" fmla="*/ 445885 w 467149"/>
                      <a:gd name="connsiteY1" fmla="*/ 21579 h 186551"/>
                      <a:gd name="connsiteX2" fmla="*/ 467149 w 467149"/>
                      <a:gd name="connsiteY2" fmla="*/ 156910 h 186551"/>
                      <a:gd name="connsiteX3" fmla="*/ 21690 w 467149"/>
                      <a:gd name="connsiteY3" fmla="*/ 156910 h 186551"/>
                      <a:gd name="connsiteX4" fmla="*/ 426 w 467149"/>
                      <a:gd name="connsiteY4" fmla="*/ 21579 h 186551"/>
                      <a:gd name="connsiteX0" fmla="*/ 426 w 467149"/>
                      <a:gd name="connsiteY0" fmla="*/ 36597 h 201569"/>
                      <a:gd name="connsiteX1" fmla="*/ 445885 w 467149"/>
                      <a:gd name="connsiteY1" fmla="*/ 36597 h 201569"/>
                      <a:gd name="connsiteX2" fmla="*/ 467149 w 467149"/>
                      <a:gd name="connsiteY2" fmla="*/ 171928 h 201569"/>
                      <a:gd name="connsiteX3" fmla="*/ 21690 w 467149"/>
                      <a:gd name="connsiteY3" fmla="*/ 171928 h 201569"/>
                      <a:gd name="connsiteX4" fmla="*/ 426 w 467149"/>
                      <a:gd name="connsiteY4" fmla="*/ 36597 h 201569"/>
                      <a:gd name="connsiteX0" fmla="*/ 426 w 467149"/>
                      <a:gd name="connsiteY0" fmla="*/ 7020 h 171992"/>
                      <a:gd name="connsiteX1" fmla="*/ 300463 w 467149"/>
                      <a:gd name="connsiteY1" fmla="*/ 38761 h 171992"/>
                      <a:gd name="connsiteX2" fmla="*/ 445885 w 467149"/>
                      <a:gd name="connsiteY2" fmla="*/ 7020 h 171992"/>
                      <a:gd name="connsiteX3" fmla="*/ 467149 w 467149"/>
                      <a:gd name="connsiteY3" fmla="*/ 142351 h 171992"/>
                      <a:gd name="connsiteX4" fmla="*/ 21690 w 467149"/>
                      <a:gd name="connsiteY4" fmla="*/ 142351 h 171992"/>
                      <a:gd name="connsiteX5" fmla="*/ 426 w 467149"/>
                      <a:gd name="connsiteY5" fmla="*/ 7020 h 171992"/>
                      <a:gd name="connsiteX0" fmla="*/ 426 w 474537"/>
                      <a:gd name="connsiteY0" fmla="*/ 7020 h 149349"/>
                      <a:gd name="connsiteX1" fmla="*/ 300463 w 474537"/>
                      <a:gd name="connsiteY1" fmla="*/ 38761 h 149349"/>
                      <a:gd name="connsiteX2" fmla="*/ 445885 w 474537"/>
                      <a:gd name="connsiteY2" fmla="*/ 7020 h 149349"/>
                      <a:gd name="connsiteX3" fmla="*/ 467149 w 474537"/>
                      <a:gd name="connsiteY3" fmla="*/ 142351 h 149349"/>
                      <a:gd name="connsiteX4" fmla="*/ 21690 w 474537"/>
                      <a:gd name="connsiteY4" fmla="*/ 142351 h 149349"/>
                      <a:gd name="connsiteX5" fmla="*/ 426 w 474537"/>
                      <a:gd name="connsiteY5" fmla="*/ 7020 h 149349"/>
                      <a:gd name="connsiteX0" fmla="*/ 7036 w 483957"/>
                      <a:gd name="connsiteY0" fmla="*/ 7020 h 176874"/>
                      <a:gd name="connsiteX1" fmla="*/ 307073 w 483957"/>
                      <a:gd name="connsiteY1" fmla="*/ 38761 h 176874"/>
                      <a:gd name="connsiteX2" fmla="*/ 452495 w 483957"/>
                      <a:gd name="connsiteY2" fmla="*/ 7020 h 176874"/>
                      <a:gd name="connsiteX3" fmla="*/ 473759 w 483957"/>
                      <a:gd name="connsiteY3" fmla="*/ 142351 h 176874"/>
                      <a:gd name="connsiteX4" fmla="*/ 323742 w 483957"/>
                      <a:gd name="connsiteY4" fmla="*/ 176874 h 176874"/>
                      <a:gd name="connsiteX5" fmla="*/ 28300 w 483957"/>
                      <a:gd name="connsiteY5" fmla="*/ 142351 h 176874"/>
                      <a:gd name="connsiteX6" fmla="*/ 7036 w 483957"/>
                      <a:gd name="connsiteY6" fmla="*/ 7020 h 176874"/>
                      <a:gd name="connsiteX0" fmla="*/ 0 w 476921"/>
                      <a:gd name="connsiteY0" fmla="*/ 7020 h 177315"/>
                      <a:gd name="connsiteX1" fmla="*/ 300037 w 476921"/>
                      <a:gd name="connsiteY1" fmla="*/ 38761 h 177315"/>
                      <a:gd name="connsiteX2" fmla="*/ 445459 w 476921"/>
                      <a:gd name="connsiteY2" fmla="*/ 7020 h 177315"/>
                      <a:gd name="connsiteX3" fmla="*/ 466723 w 476921"/>
                      <a:gd name="connsiteY3" fmla="*/ 142351 h 177315"/>
                      <a:gd name="connsiteX4" fmla="*/ 316706 w 476921"/>
                      <a:gd name="connsiteY4" fmla="*/ 176874 h 177315"/>
                      <a:gd name="connsiteX5" fmla="*/ 104774 w 476921"/>
                      <a:gd name="connsiteY5" fmla="*/ 143536 h 177315"/>
                      <a:gd name="connsiteX6" fmla="*/ 21264 w 476921"/>
                      <a:gd name="connsiteY6" fmla="*/ 142351 h 177315"/>
                      <a:gd name="connsiteX7" fmla="*/ 0 w 476921"/>
                      <a:gd name="connsiteY7" fmla="*/ 7020 h 177315"/>
                      <a:gd name="connsiteX0" fmla="*/ 7221 w 484142"/>
                      <a:gd name="connsiteY0" fmla="*/ 10380 h 180675"/>
                      <a:gd name="connsiteX1" fmla="*/ 307258 w 484142"/>
                      <a:gd name="connsiteY1" fmla="*/ 42121 h 180675"/>
                      <a:gd name="connsiteX2" fmla="*/ 452680 w 484142"/>
                      <a:gd name="connsiteY2" fmla="*/ 10380 h 180675"/>
                      <a:gd name="connsiteX3" fmla="*/ 473944 w 484142"/>
                      <a:gd name="connsiteY3" fmla="*/ 145711 h 180675"/>
                      <a:gd name="connsiteX4" fmla="*/ 323927 w 484142"/>
                      <a:gd name="connsiteY4" fmla="*/ 180234 h 180675"/>
                      <a:gd name="connsiteX5" fmla="*/ 111995 w 484142"/>
                      <a:gd name="connsiteY5" fmla="*/ 146896 h 180675"/>
                      <a:gd name="connsiteX6" fmla="*/ 28485 w 484142"/>
                      <a:gd name="connsiteY6" fmla="*/ 145711 h 180675"/>
                      <a:gd name="connsiteX7" fmla="*/ 7221 w 484142"/>
                      <a:gd name="connsiteY7" fmla="*/ 10380 h 180675"/>
                      <a:gd name="connsiteX0" fmla="*/ 5770 w 494597"/>
                      <a:gd name="connsiteY0" fmla="*/ 11254 h 174405"/>
                      <a:gd name="connsiteX1" fmla="*/ 317713 w 494597"/>
                      <a:gd name="connsiteY1" fmla="*/ 35851 h 174405"/>
                      <a:gd name="connsiteX2" fmla="*/ 463135 w 494597"/>
                      <a:gd name="connsiteY2" fmla="*/ 4110 h 174405"/>
                      <a:gd name="connsiteX3" fmla="*/ 484399 w 494597"/>
                      <a:gd name="connsiteY3" fmla="*/ 139441 h 174405"/>
                      <a:gd name="connsiteX4" fmla="*/ 334382 w 494597"/>
                      <a:gd name="connsiteY4" fmla="*/ 173964 h 174405"/>
                      <a:gd name="connsiteX5" fmla="*/ 122450 w 494597"/>
                      <a:gd name="connsiteY5" fmla="*/ 140626 h 174405"/>
                      <a:gd name="connsiteX6" fmla="*/ 38940 w 494597"/>
                      <a:gd name="connsiteY6" fmla="*/ 139441 h 174405"/>
                      <a:gd name="connsiteX7" fmla="*/ 5770 w 494597"/>
                      <a:gd name="connsiteY7" fmla="*/ 11254 h 1744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4597" h="174405">
                        <a:moveTo>
                          <a:pt x="5770" y="11254"/>
                        </a:moveTo>
                        <a:cubicBezTo>
                          <a:pt x="24875" y="-24331"/>
                          <a:pt x="243470" y="35851"/>
                          <a:pt x="317713" y="35851"/>
                        </a:cubicBezTo>
                        <a:cubicBezTo>
                          <a:pt x="391956" y="35851"/>
                          <a:pt x="435354" y="-13155"/>
                          <a:pt x="463135" y="4110"/>
                        </a:cubicBezTo>
                        <a:cubicBezTo>
                          <a:pt x="490916" y="21375"/>
                          <a:pt x="505858" y="111132"/>
                          <a:pt x="484399" y="139441"/>
                        </a:cubicBezTo>
                        <a:cubicBezTo>
                          <a:pt x="462940" y="167750"/>
                          <a:pt x="396294" y="169401"/>
                          <a:pt x="334382" y="173964"/>
                        </a:cubicBezTo>
                        <a:cubicBezTo>
                          <a:pt x="272470" y="178527"/>
                          <a:pt x="171690" y="146380"/>
                          <a:pt x="122450" y="140626"/>
                        </a:cubicBezTo>
                        <a:cubicBezTo>
                          <a:pt x="73210" y="134872"/>
                          <a:pt x="58387" y="161003"/>
                          <a:pt x="38940" y="139441"/>
                        </a:cubicBezTo>
                        <a:cubicBezTo>
                          <a:pt x="19493" y="117879"/>
                          <a:pt x="-13335" y="46839"/>
                          <a:pt x="5770" y="1125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F8EA691B-625E-4C78-ABD5-99C01CB59A87}"/>
                      </a:ext>
                    </a:extLst>
                  </p:cNvPr>
                  <p:cNvSpPr/>
                  <p:nvPr/>
                </p:nvSpPr>
                <p:spPr>
                  <a:xfrm rot="9587329">
                    <a:off x="4003042" y="5777496"/>
                    <a:ext cx="583405" cy="341363"/>
                  </a:xfrm>
                  <a:custGeom>
                    <a:avLst/>
                    <a:gdLst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347784 w 583405"/>
                      <a:gd name="connsiteY11" fmla="*/ 166128 h 341363"/>
                      <a:gd name="connsiteX12" fmla="*/ 351432 w 583405"/>
                      <a:gd name="connsiteY12" fmla="*/ 168659 h 341363"/>
                      <a:gd name="connsiteX13" fmla="*/ 395727 w 583405"/>
                      <a:gd name="connsiteY13" fmla="*/ 191767 h 341363"/>
                      <a:gd name="connsiteX14" fmla="*/ 513814 w 583405"/>
                      <a:gd name="connsiteY14" fmla="*/ 204160 h 341363"/>
                      <a:gd name="connsiteX15" fmla="*/ 490041 w 583405"/>
                      <a:gd name="connsiteY15" fmla="*/ 339618 h 341363"/>
                      <a:gd name="connsiteX16" fmla="*/ 362423 w 583405"/>
                      <a:gd name="connsiteY16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347784 w 583405"/>
                      <a:gd name="connsiteY11" fmla="*/ 166128 h 341363"/>
                      <a:gd name="connsiteX12" fmla="*/ 174663 w 583405"/>
                      <a:gd name="connsiteY12" fmla="*/ 111194 h 341363"/>
                      <a:gd name="connsiteX13" fmla="*/ 395727 w 583405"/>
                      <a:gd name="connsiteY13" fmla="*/ 191767 h 341363"/>
                      <a:gd name="connsiteX14" fmla="*/ 513814 w 583405"/>
                      <a:gd name="connsiteY14" fmla="*/ 204160 h 341363"/>
                      <a:gd name="connsiteX15" fmla="*/ 490041 w 583405"/>
                      <a:gd name="connsiteY15" fmla="*/ 339618 h 341363"/>
                      <a:gd name="connsiteX16" fmla="*/ 362423 w 583405"/>
                      <a:gd name="connsiteY16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174663 w 583405"/>
                      <a:gd name="connsiteY11" fmla="*/ 111194 h 341363"/>
                      <a:gd name="connsiteX12" fmla="*/ 395727 w 583405"/>
                      <a:gd name="connsiteY12" fmla="*/ 191767 h 341363"/>
                      <a:gd name="connsiteX13" fmla="*/ 513814 w 583405"/>
                      <a:gd name="connsiteY13" fmla="*/ 204160 h 341363"/>
                      <a:gd name="connsiteX14" fmla="*/ 490041 w 583405"/>
                      <a:gd name="connsiteY14" fmla="*/ 339618 h 341363"/>
                      <a:gd name="connsiteX15" fmla="*/ 362423 w 583405"/>
                      <a:gd name="connsiteY15" fmla="*/ 315039 h 341363"/>
                      <a:gd name="connsiteX0" fmla="*/ 362423 w 583405"/>
                      <a:gd name="connsiteY0" fmla="*/ 315039 h 341363"/>
                      <a:gd name="connsiteX1" fmla="*/ 135387 w 583405"/>
                      <a:gd name="connsiteY1" fmla="*/ 184734 h 341363"/>
                      <a:gd name="connsiteX2" fmla="*/ 8622 w 583405"/>
                      <a:gd name="connsiteY2" fmla="*/ 162384 h 341363"/>
                      <a:gd name="connsiteX3" fmla="*/ 32396 w 583405"/>
                      <a:gd name="connsiteY3" fmla="*/ 26926 h 341363"/>
                      <a:gd name="connsiteX4" fmla="*/ 33378 w 583405"/>
                      <a:gd name="connsiteY4" fmla="*/ 26810 h 341363"/>
                      <a:gd name="connsiteX5" fmla="*/ 35466 w 583405"/>
                      <a:gd name="connsiteY5" fmla="*/ 21322 h 341363"/>
                      <a:gd name="connsiteX6" fmla="*/ 163717 w 583405"/>
                      <a:gd name="connsiteY6" fmla="*/ 298 h 341363"/>
                      <a:gd name="connsiteX7" fmla="*/ 421791 w 583405"/>
                      <a:gd name="connsiteY7" fmla="*/ 44143 h 341363"/>
                      <a:gd name="connsiteX8" fmla="*/ 548472 w 583405"/>
                      <a:gd name="connsiteY8" fmla="*/ 21322 h 341363"/>
                      <a:gd name="connsiteX9" fmla="*/ 572961 w 583405"/>
                      <a:gd name="connsiteY9" fmla="*/ 156653 h 341363"/>
                      <a:gd name="connsiteX10" fmla="*/ 399202 w 583405"/>
                      <a:gd name="connsiteY10" fmla="*/ 175111 h 341363"/>
                      <a:gd name="connsiteX11" fmla="*/ 174663 w 583405"/>
                      <a:gd name="connsiteY11" fmla="*/ 111194 h 341363"/>
                      <a:gd name="connsiteX12" fmla="*/ 395727 w 583405"/>
                      <a:gd name="connsiteY12" fmla="*/ 191767 h 341363"/>
                      <a:gd name="connsiteX13" fmla="*/ 513814 w 583405"/>
                      <a:gd name="connsiteY13" fmla="*/ 204160 h 341363"/>
                      <a:gd name="connsiteX14" fmla="*/ 490041 w 583405"/>
                      <a:gd name="connsiteY14" fmla="*/ 339618 h 341363"/>
                      <a:gd name="connsiteX15" fmla="*/ 362423 w 583405"/>
                      <a:gd name="connsiteY15" fmla="*/ 315039 h 341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3405" h="341363">
                        <a:moveTo>
                          <a:pt x="362423" y="315039"/>
                        </a:moveTo>
                        <a:cubicBezTo>
                          <a:pt x="300846" y="295929"/>
                          <a:pt x="194354" y="210177"/>
                          <a:pt x="135387" y="184734"/>
                        </a:cubicBezTo>
                        <a:cubicBezTo>
                          <a:pt x="76420" y="159292"/>
                          <a:pt x="25787" y="188686"/>
                          <a:pt x="8622" y="162384"/>
                        </a:cubicBezTo>
                        <a:cubicBezTo>
                          <a:pt x="-8543" y="136082"/>
                          <a:pt x="194" y="42383"/>
                          <a:pt x="32396" y="26926"/>
                        </a:cubicBezTo>
                        <a:lnTo>
                          <a:pt x="33378" y="26810"/>
                        </a:lnTo>
                        <a:lnTo>
                          <a:pt x="35466" y="21322"/>
                        </a:lnTo>
                        <a:cubicBezTo>
                          <a:pt x="46940" y="9778"/>
                          <a:pt x="120966" y="-2038"/>
                          <a:pt x="163717" y="298"/>
                        </a:cubicBezTo>
                        <a:cubicBezTo>
                          <a:pt x="228105" y="-3042"/>
                          <a:pt x="357665" y="40639"/>
                          <a:pt x="421791" y="44143"/>
                        </a:cubicBezTo>
                        <a:cubicBezTo>
                          <a:pt x="485917" y="47647"/>
                          <a:pt x="523277" y="2570"/>
                          <a:pt x="548472" y="21322"/>
                        </a:cubicBezTo>
                        <a:cubicBezTo>
                          <a:pt x="573667" y="40074"/>
                          <a:pt x="597839" y="131022"/>
                          <a:pt x="572961" y="156653"/>
                        </a:cubicBezTo>
                        <a:cubicBezTo>
                          <a:pt x="548083" y="182284"/>
                          <a:pt x="465520" y="179972"/>
                          <a:pt x="399202" y="175111"/>
                        </a:cubicBezTo>
                        <a:cubicBezTo>
                          <a:pt x="324356" y="153805"/>
                          <a:pt x="224805" y="103105"/>
                          <a:pt x="174663" y="111194"/>
                        </a:cubicBezTo>
                        <a:cubicBezTo>
                          <a:pt x="124521" y="119283"/>
                          <a:pt x="339202" y="176273"/>
                          <a:pt x="395727" y="191767"/>
                        </a:cubicBezTo>
                        <a:cubicBezTo>
                          <a:pt x="452252" y="207261"/>
                          <a:pt x="498096" y="179518"/>
                          <a:pt x="513814" y="204160"/>
                        </a:cubicBezTo>
                        <a:cubicBezTo>
                          <a:pt x="529533" y="228802"/>
                          <a:pt x="504797" y="332749"/>
                          <a:pt x="490041" y="339618"/>
                        </a:cubicBezTo>
                        <a:cubicBezTo>
                          <a:pt x="475284" y="346487"/>
                          <a:pt x="401734" y="332001"/>
                          <a:pt x="362423" y="31503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60A2EDDF-553C-43E5-BB0C-135F34CF09E3}"/>
                      </a:ext>
                    </a:extLst>
                  </p:cNvPr>
                  <p:cNvSpPr/>
                  <p:nvPr/>
                </p:nvSpPr>
                <p:spPr>
                  <a:xfrm rot="1131373">
                    <a:off x="4187455" y="5791986"/>
                    <a:ext cx="756790" cy="178189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6790" h="178189">
                        <a:moveTo>
                          <a:pt x="181636" y="298"/>
                        </a:moveTo>
                        <a:cubicBezTo>
                          <a:pt x="269875" y="-3042"/>
                          <a:pt x="447429" y="40639"/>
                          <a:pt x="535309" y="44143"/>
                        </a:cubicBezTo>
                        <a:cubicBezTo>
                          <a:pt x="623189" y="47647"/>
                          <a:pt x="674389" y="2570"/>
                          <a:pt x="708917" y="21322"/>
                        </a:cubicBezTo>
                        <a:cubicBezTo>
                          <a:pt x="743445" y="40074"/>
                          <a:pt x="776571" y="131022"/>
                          <a:pt x="742477" y="156653"/>
                        </a:cubicBezTo>
                        <a:cubicBezTo>
                          <a:pt x="708383" y="182284"/>
                          <a:pt x="595236" y="179972"/>
                          <a:pt x="504352" y="175111"/>
                        </a:cubicBezTo>
                        <a:cubicBezTo>
                          <a:pt x="413468" y="170250"/>
                          <a:pt x="274656" y="126594"/>
                          <a:pt x="197170" y="127486"/>
                        </a:cubicBezTo>
                        <a:cubicBezTo>
                          <a:pt x="119684" y="128378"/>
                          <a:pt x="71318" y="174347"/>
                          <a:pt x="39436" y="156653"/>
                        </a:cubicBezTo>
                        <a:cubicBezTo>
                          <a:pt x="7554" y="138959"/>
                          <a:pt x="-9849" y="32866"/>
                          <a:pt x="5876" y="21322"/>
                        </a:cubicBezTo>
                        <a:cubicBezTo>
                          <a:pt x="21601" y="9778"/>
                          <a:pt x="123049" y="-2038"/>
                          <a:pt x="181636" y="29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88BBDB35-FA56-4AEB-AE4C-BF4BA9990B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69076" y="5778827"/>
                    <a:ext cx="640095" cy="204505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77579" h="181504">
                        <a:moveTo>
                          <a:pt x="220823" y="9615"/>
                        </a:moveTo>
                        <a:cubicBezTo>
                          <a:pt x="309062" y="6275"/>
                          <a:pt x="443223" y="43616"/>
                          <a:pt x="531103" y="47120"/>
                        </a:cubicBezTo>
                        <a:cubicBezTo>
                          <a:pt x="618983" y="50624"/>
                          <a:pt x="715986" y="13649"/>
                          <a:pt x="753889" y="32753"/>
                        </a:cubicBezTo>
                        <a:cubicBezTo>
                          <a:pt x="791792" y="51857"/>
                          <a:pt x="777187" y="147736"/>
                          <a:pt x="758521" y="161744"/>
                        </a:cubicBezTo>
                        <a:cubicBezTo>
                          <a:pt x="739855" y="175752"/>
                          <a:pt x="611280" y="185063"/>
                          <a:pt x="520396" y="180202"/>
                        </a:cubicBezTo>
                        <a:cubicBezTo>
                          <a:pt x="429512" y="175341"/>
                          <a:pt x="290700" y="135912"/>
                          <a:pt x="213214" y="136804"/>
                        </a:cubicBezTo>
                        <a:cubicBezTo>
                          <a:pt x="135728" y="137696"/>
                          <a:pt x="58434" y="172040"/>
                          <a:pt x="26552" y="151176"/>
                        </a:cubicBezTo>
                        <a:cubicBezTo>
                          <a:pt x="-5330" y="130312"/>
                          <a:pt x="-10459" y="35213"/>
                          <a:pt x="21920" y="11619"/>
                        </a:cubicBezTo>
                        <a:cubicBezTo>
                          <a:pt x="54299" y="-11975"/>
                          <a:pt x="162236" y="7279"/>
                          <a:pt x="220823" y="961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DC9EA1B3-08F6-40C7-A45D-A0147FD65CB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47799" y="5688445"/>
                    <a:ext cx="698785" cy="162963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169" h="200209">
                        <a:moveTo>
                          <a:pt x="241693" y="12125"/>
                        </a:moveTo>
                        <a:cubicBezTo>
                          <a:pt x="329932" y="8785"/>
                          <a:pt x="464093" y="46126"/>
                          <a:pt x="551973" y="49630"/>
                        </a:cubicBezTo>
                        <a:cubicBezTo>
                          <a:pt x="639853" y="53134"/>
                          <a:pt x="780589" y="17623"/>
                          <a:pt x="811048" y="41115"/>
                        </a:cubicBezTo>
                        <a:cubicBezTo>
                          <a:pt x="841507" y="64607"/>
                          <a:pt x="779692" y="166985"/>
                          <a:pt x="734728" y="190584"/>
                        </a:cubicBezTo>
                        <a:cubicBezTo>
                          <a:pt x="689764" y="214183"/>
                          <a:pt x="632150" y="187573"/>
                          <a:pt x="541266" y="182712"/>
                        </a:cubicBezTo>
                        <a:cubicBezTo>
                          <a:pt x="450382" y="177851"/>
                          <a:pt x="311570" y="138422"/>
                          <a:pt x="234084" y="139314"/>
                        </a:cubicBezTo>
                        <a:cubicBezTo>
                          <a:pt x="156598" y="140206"/>
                          <a:pt x="144439" y="180888"/>
                          <a:pt x="106043" y="159536"/>
                        </a:cubicBezTo>
                        <a:cubicBezTo>
                          <a:pt x="67647" y="138184"/>
                          <a:pt x="-18899" y="35771"/>
                          <a:pt x="3709" y="11203"/>
                        </a:cubicBezTo>
                        <a:cubicBezTo>
                          <a:pt x="26317" y="-13365"/>
                          <a:pt x="183106" y="9789"/>
                          <a:pt x="241693" y="1212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35D9BC55-41D2-40BA-A05D-213376440C7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4174372" y="6003445"/>
                    <a:ext cx="587117" cy="182034"/>
                  </a:xfrm>
                  <a:custGeom>
                    <a:avLst/>
                    <a:gdLst>
                      <a:gd name="connsiteX0" fmla="*/ 175760 w 736601"/>
                      <a:gd name="connsiteY0" fmla="*/ 555 h 178488"/>
                      <a:gd name="connsiteX1" fmla="*/ 703041 w 736601"/>
                      <a:gd name="connsiteY1" fmla="*/ 21579 h 178488"/>
                      <a:gd name="connsiteX2" fmla="*/ 736601 w 736601"/>
                      <a:gd name="connsiteY2" fmla="*/ 156910 h 178488"/>
                      <a:gd name="connsiteX3" fmla="*/ 33560 w 736601"/>
                      <a:gd name="connsiteY3" fmla="*/ 156910 h 178488"/>
                      <a:gd name="connsiteX4" fmla="*/ 0 w 736601"/>
                      <a:gd name="connsiteY4" fmla="*/ 21579 h 178488"/>
                      <a:gd name="connsiteX5" fmla="*/ 175760 w 736601"/>
                      <a:gd name="connsiteY5" fmla="*/ 555 h 178488"/>
                      <a:gd name="connsiteX0" fmla="*/ 179511 w 740352"/>
                      <a:gd name="connsiteY0" fmla="*/ 298 h 178231"/>
                      <a:gd name="connsiteX1" fmla="*/ 706792 w 740352"/>
                      <a:gd name="connsiteY1" fmla="*/ 21322 h 178231"/>
                      <a:gd name="connsiteX2" fmla="*/ 740352 w 740352"/>
                      <a:gd name="connsiteY2" fmla="*/ 156653 h 178231"/>
                      <a:gd name="connsiteX3" fmla="*/ 37311 w 740352"/>
                      <a:gd name="connsiteY3" fmla="*/ 156653 h 178231"/>
                      <a:gd name="connsiteX4" fmla="*/ 3751 w 740352"/>
                      <a:gd name="connsiteY4" fmla="*/ 21322 h 178231"/>
                      <a:gd name="connsiteX5" fmla="*/ 179511 w 740352"/>
                      <a:gd name="connsiteY5" fmla="*/ 298 h 178231"/>
                      <a:gd name="connsiteX0" fmla="*/ 180801 w 741642"/>
                      <a:gd name="connsiteY0" fmla="*/ 298 h 191489"/>
                      <a:gd name="connsiteX1" fmla="*/ 708082 w 741642"/>
                      <a:gd name="connsiteY1" fmla="*/ 21322 h 191489"/>
                      <a:gd name="connsiteX2" fmla="*/ 741642 w 741642"/>
                      <a:gd name="connsiteY2" fmla="*/ 156653 h 191489"/>
                      <a:gd name="connsiteX3" fmla="*/ 38601 w 741642"/>
                      <a:gd name="connsiteY3" fmla="*/ 156653 h 191489"/>
                      <a:gd name="connsiteX4" fmla="*/ 5041 w 741642"/>
                      <a:gd name="connsiteY4" fmla="*/ 21322 h 191489"/>
                      <a:gd name="connsiteX5" fmla="*/ 180801 w 741642"/>
                      <a:gd name="connsiteY5" fmla="*/ 298 h 191489"/>
                      <a:gd name="connsiteX0" fmla="*/ 181636 w 742477"/>
                      <a:gd name="connsiteY0" fmla="*/ 298 h 163628"/>
                      <a:gd name="connsiteX1" fmla="*/ 708917 w 742477"/>
                      <a:gd name="connsiteY1" fmla="*/ 21322 h 163628"/>
                      <a:gd name="connsiteX2" fmla="*/ 742477 w 742477"/>
                      <a:gd name="connsiteY2" fmla="*/ 156653 h 163628"/>
                      <a:gd name="connsiteX3" fmla="*/ 197170 w 742477"/>
                      <a:gd name="connsiteY3" fmla="*/ 127486 h 163628"/>
                      <a:gd name="connsiteX4" fmla="*/ 39436 w 742477"/>
                      <a:gd name="connsiteY4" fmla="*/ 156653 h 163628"/>
                      <a:gd name="connsiteX5" fmla="*/ 5876 w 742477"/>
                      <a:gd name="connsiteY5" fmla="*/ 21322 h 163628"/>
                      <a:gd name="connsiteX6" fmla="*/ 181636 w 742477"/>
                      <a:gd name="connsiteY6" fmla="*/ 298 h 163628"/>
                      <a:gd name="connsiteX0" fmla="*/ 181636 w 743765"/>
                      <a:gd name="connsiteY0" fmla="*/ 298 h 161896"/>
                      <a:gd name="connsiteX1" fmla="*/ 708917 w 743765"/>
                      <a:gd name="connsiteY1" fmla="*/ 21322 h 161896"/>
                      <a:gd name="connsiteX2" fmla="*/ 742477 w 743765"/>
                      <a:gd name="connsiteY2" fmla="*/ 156653 h 161896"/>
                      <a:gd name="connsiteX3" fmla="*/ 197170 w 743765"/>
                      <a:gd name="connsiteY3" fmla="*/ 127486 h 161896"/>
                      <a:gd name="connsiteX4" fmla="*/ 39436 w 743765"/>
                      <a:gd name="connsiteY4" fmla="*/ 156653 h 161896"/>
                      <a:gd name="connsiteX5" fmla="*/ 5876 w 743765"/>
                      <a:gd name="connsiteY5" fmla="*/ 21322 h 161896"/>
                      <a:gd name="connsiteX6" fmla="*/ 181636 w 743765"/>
                      <a:gd name="connsiteY6" fmla="*/ 298 h 161896"/>
                      <a:gd name="connsiteX0" fmla="*/ 181636 w 744911"/>
                      <a:gd name="connsiteY0" fmla="*/ 298 h 161896"/>
                      <a:gd name="connsiteX1" fmla="*/ 708917 w 744911"/>
                      <a:gd name="connsiteY1" fmla="*/ 21322 h 161896"/>
                      <a:gd name="connsiteX2" fmla="*/ 742477 w 744911"/>
                      <a:gd name="connsiteY2" fmla="*/ 156653 h 161896"/>
                      <a:gd name="connsiteX3" fmla="*/ 197170 w 744911"/>
                      <a:gd name="connsiteY3" fmla="*/ 127486 h 161896"/>
                      <a:gd name="connsiteX4" fmla="*/ 39436 w 744911"/>
                      <a:gd name="connsiteY4" fmla="*/ 156653 h 161896"/>
                      <a:gd name="connsiteX5" fmla="*/ 5876 w 744911"/>
                      <a:gd name="connsiteY5" fmla="*/ 21322 h 161896"/>
                      <a:gd name="connsiteX6" fmla="*/ 181636 w 744911"/>
                      <a:gd name="connsiteY6" fmla="*/ 298 h 161896"/>
                      <a:gd name="connsiteX0" fmla="*/ 181636 w 745410"/>
                      <a:gd name="connsiteY0" fmla="*/ 298 h 161896"/>
                      <a:gd name="connsiteX1" fmla="*/ 535309 w 745410"/>
                      <a:gd name="connsiteY1" fmla="*/ 44143 h 161896"/>
                      <a:gd name="connsiteX2" fmla="*/ 708917 w 745410"/>
                      <a:gd name="connsiteY2" fmla="*/ 21322 h 161896"/>
                      <a:gd name="connsiteX3" fmla="*/ 742477 w 745410"/>
                      <a:gd name="connsiteY3" fmla="*/ 156653 h 161896"/>
                      <a:gd name="connsiteX4" fmla="*/ 197170 w 745410"/>
                      <a:gd name="connsiteY4" fmla="*/ 127486 h 161896"/>
                      <a:gd name="connsiteX5" fmla="*/ 39436 w 745410"/>
                      <a:gd name="connsiteY5" fmla="*/ 156653 h 161896"/>
                      <a:gd name="connsiteX6" fmla="*/ 5876 w 745410"/>
                      <a:gd name="connsiteY6" fmla="*/ 21322 h 161896"/>
                      <a:gd name="connsiteX7" fmla="*/ 181636 w 745410"/>
                      <a:gd name="connsiteY7" fmla="*/ 298 h 161896"/>
                      <a:gd name="connsiteX0" fmla="*/ 181636 w 756790"/>
                      <a:gd name="connsiteY0" fmla="*/ 298 h 178189"/>
                      <a:gd name="connsiteX1" fmla="*/ 535309 w 756790"/>
                      <a:gd name="connsiteY1" fmla="*/ 44143 h 178189"/>
                      <a:gd name="connsiteX2" fmla="*/ 708917 w 756790"/>
                      <a:gd name="connsiteY2" fmla="*/ 21322 h 178189"/>
                      <a:gd name="connsiteX3" fmla="*/ 742477 w 756790"/>
                      <a:gd name="connsiteY3" fmla="*/ 156653 h 178189"/>
                      <a:gd name="connsiteX4" fmla="*/ 504352 w 756790"/>
                      <a:gd name="connsiteY4" fmla="*/ 175111 h 178189"/>
                      <a:gd name="connsiteX5" fmla="*/ 197170 w 756790"/>
                      <a:gd name="connsiteY5" fmla="*/ 127486 h 178189"/>
                      <a:gd name="connsiteX6" fmla="*/ 39436 w 756790"/>
                      <a:gd name="connsiteY6" fmla="*/ 156653 h 178189"/>
                      <a:gd name="connsiteX7" fmla="*/ 5876 w 756790"/>
                      <a:gd name="connsiteY7" fmla="*/ 21322 h 178189"/>
                      <a:gd name="connsiteX8" fmla="*/ 181636 w 756790"/>
                      <a:gd name="connsiteY8" fmla="*/ 298 h 178189"/>
                      <a:gd name="connsiteX0" fmla="*/ 181636 w 756790"/>
                      <a:gd name="connsiteY0" fmla="*/ 2164 h 180055"/>
                      <a:gd name="connsiteX1" fmla="*/ 535309 w 756790"/>
                      <a:gd name="connsiteY1" fmla="*/ 46009 h 180055"/>
                      <a:gd name="connsiteX2" fmla="*/ 708917 w 756790"/>
                      <a:gd name="connsiteY2" fmla="*/ 23188 h 180055"/>
                      <a:gd name="connsiteX3" fmla="*/ 742477 w 756790"/>
                      <a:gd name="connsiteY3" fmla="*/ 158519 h 180055"/>
                      <a:gd name="connsiteX4" fmla="*/ 504352 w 756790"/>
                      <a:gd name="connsiteY4" fmla="*/ 176977 h 180055"/>
                      <a:gd name="connsiteX5" fmla="*/ 197170 w 756790"/>
                      <a:gd name="connsiteY5" fmla="*/ 129352 h 180055"/>
                      <a:gd name="connsiteX6" fmla="*/ 39436 w 756790"/>
                      <a:gd name="connsiteY6" fmla="*/ 158519 h 180055"/>
                      <a:gd name="connsiteX7" fmla="*/ 5876 w 756790"/>
                      <a:gd name="connsiteY7" fmla="*/ 8394 h 180055"/>
                      <a:gd name="connsiteX8" fmla="*/ 181636 w 756790"/>
                      <a:gd name="connsiteY8" fmla="*/ 2164 h 180055"/>
                      <a:gd name="connsiteX0" fmla="*/ 188165 w 760426"/>
                      <a:gd name="connsiteY0" fmla="*/ 17595 h 180692"/>
                      <a:gd name="connsiteX1" fmla="*/ 538945 w 760426"/>
                      <a:gd name="connsiteY1" fmla="*/ 46646 h 180692"/>
                      <a:gd name="connsiteX2" fmla="*/ 712553 w 760426"/>
                      <a:gd name="connsiteY2" fmla="*/ 23825 h 180692"/>
                      <a:gd name="connsiteX3" fmla="*/ 746113 w 760426"/>
                      <a:gd name="connsiteY3" fmla="*/ 159156 h 180692"/>
                      <a:gd name="connsiteX4" fmla="*/ 507988 w 760426"/>
                      <a:gd name="connsiteY4" fmla="*/ 177614 h 180692"/>
                      <a:gd name="connsiteX5" fmla="*/ 200806 w 760426"/>
                      <a:gd name="connsiteY5" fmla="*/ 129989 h 180692"/>
                      <a:gd name="connsiteX6" fmla="*/ 43072 w 760426"/>
                      <a:gd name="connsiteY6" fmla="*/ 159156 h 180692"/>
                      <a:gd name="connsiteX7" fmla="*/ 9512 w 760426"/>
                      <a:gd name="connsiteY7" fmla="*/ 9031 h 180692"/>
                      <a:gd name="connsiteX8" fmla="*/ 188165 w 760426"/>
                      <a:gd name="connsiteY8" fmla="*/ 17595 h 180692"/>
                      <a:gd name="connsiteX0" fmla="*/ 188165 w 761073"/>
                      <a:gd name="connsiteY0" fmla="*/ 17595 h 180692"/>
                      <a:gd name="connsiteX1" fmla="*/ 518695 w 761073"/>
                      <a:gd name="connsiteY1" fmla="*/ 33965 h 180692"/>
                      <a:gd name="connsiteX2" fmla="*/ 712553 w 761073"/>
                      <a:gd name="connsiteY2" fmla="*/ 23825 h 180692"/>
                      <a:gd name="connsiteX3" fmla="*/ 746113 w 761073"/>
                      <a:gd name="connsiteY3" fmla="*/ 159156 h 180692"/>
                      <a:gd name="connsiteX4" fmla="*/ 507988 w 761073"/>
                      <a:gd name="connsiteY4" fmla="*/ 177614 h 180692"/>
                      <a:gd name="connsiteX5" fmla="*/ 200806 w 761073"/>
                      <a:gd name="connsiteY5" fmla="*/ 129989 h 180692"/>
                      <a:gd name="connsiteX6" fmla="*/ 43072 w 761073"/>
                      <a:gd name="connsiteY6" fmla="*/ 159156 h 180692"/>
                      <a:gd name="connsiteX7" fmla="*/ 9512 w 761073"/>
                      <a:gd name="connsiteY7" fmla="*/ 9031 h 180692"/>
                      <a:gd name="connsiteX8" fmla="*/ 188165 w 761073"/>
                      <a:gd name="connsiteY8" fmla="*/ 17595 h 180692"/>
                      <a:gd name="connsiteX0" fmla="*/ 188165 w 759015"/>
                      <a:gd name="connsiteY0" fmla="*/ 17595 h 180692"/>
                      <a:gd name="connsiteX1" fmla="*/ 518695 w 759015"/>
                      <a:gd name="connsiteY1" fmla="*/ 33965 h 180692"/>
                      <a:gd name="connsiteX2" fmla="*/ 712553 w 759015"/>
                      <a:gd name="connsiteY2" fmla="*/ 23825 h 180692"/>
                      <a:gd name="connsiteX3" fmla="*/ 746113 w 759015"/>
                      <a:gd name="connsiteY3" fmla="*/ 159156 h 180692"/>
                      <a:gd name="connsiteX4" fmla="*/ 507988 w 759015"/>
                      <a:gd name="connsiteY4" fmla="*/ 177614 h 180692"/>
                      <a:gd name="connsiteX5" fmla="*/ 200806 w 759015"/>
                      <a:gd name="connsiteY5" fmla="*/ 129989 h 180692"/>
                      <a:gd name="connsiteX6" fmla="*/ 43072 w 759015"/>
                      <a:gd name="connsiteY6" fmla="*/ 159156 h 180692"/>
                      <a:gd name="connsiteX7" fmla="*/ 9512 w 759015"/>
                      <a:gd name="connsiteY7" fmla="*/ 9031 h 180692"/>
                      <a:gd name="connsiteX8" fmla="*/ 188165 w 759015"/>
                      <a:gd name="connsiteY8" fmla="*/ 17595 h 180692"/>
                      <a:gd name="connsiteX0" fmla="*/ 188165 w 768925"/>
                      <a:gd name="connsiteY0" fmla="*/ 17595 h 180450"/>
                      <a:gd name="connsiteX1" fmla="*/ 518695 w 768925"/>
                      <a:gd name="connsiteY1" fmla="*/ 33965 h 180450"/>
                      <a:gd name="connsiteX2" fmla="*/ 741481 w 768925"/>
                      <a:gd name="connsiteY2" fmla="*/ 30165 h 180450"/>
                      <a:gd name="connsiteX3" fmla="*/ 746113 w 768925"/>
                      <a:gd name="connsiteY3" fmla="*/ 159156 h 180450"/>
                      <a:gd name="connsiteX4" fmla="*/ 507988 w 768925"/>
                      <a:gd name="connsiteY4" fmla="*/ 177614 h 180450"/>
                      <a:gd name="connsiteX5" fmla="*/ 200806 w 768925"/>
                      <a:gd name="connsiteY5" fmla="*/ 129989 h 180450"/>
                      <a:gd name="connsiteX6" fmla="*/ 43072 w 768925"/>
                      <a:gd name="connsiteY6" fmla="*/ 159156 h 180450"/>
                      <a:gd name="connsiteX7" fmla="*/ 9512 w 768925"/>
                      <a:gd name="connsiteY7" fmla="*/ 9031 h 180450"/>
                      <a:gd name="connsiteX8" fmla="*/ 188165 w 768925"/>
                      <a:gd name="connsiteY8" fmla="*/ 17595 h 180450"/>
                      <a:gd name="connsiteX0" fmla="*/ 188165 w 760677"/>
                      <a:gd name="connsiteY0" fmla="*/ 17595 h 178916"/>
                      <a:gd name="connsiteX1" fmla="*/ 518695 w 760677"/>
                      <a:gd name="connsiteY1" fmla="*/ 33965 h 178916"/>
                      <a:gd name="connsiteX2" fmla="*/ 741481 w 760677"/>
                      <a:gd name="connsiteY2" fmla="*/ 30165 h 178916"/>
                      <a:gd name="connsiteX3" fmla="*/ 746113 w 760677"/>
                      <a:gd name="connsiteY3" fmla="*/ 159156 h 178916"/>
                      <a:gd name="connsiteX4" fmla="*/ 507988 w 760677"/>
                      <a:gd name="connsiteY4" fmla="*/ 177614 h 178916"/>
                      <a:gd name="connsiteX5" fmla="*/ 200806 w 760677"/>
                      <a:gd name="connsiteY5" fmla="*/ 129989 h 178916"/>
                      <a:gd name="connsiteX6" fmla="*/ 43072 w 760677"/>
                      <a:gd name="connsiteY6" fmla="*/ 159156 h 178916"/>
                      <a:gd name="connsiteX7" fmla="*/ 9512 w 760677"/>
                      <a:gd name="connsiteY7" fmla="*/ 9031 h 178916"/>
                      <a:gd name="connsiteX8" fmla="*/ 188165 w 760677"/>
                      <a:gd name="connsiteY8" fmla="*/ 17595 h 178916"/>
                      <a:gd name="connsiteX0" fmla="*/ 188165 w 765170"/>
                      <a:gd name="connsiteY0" fmla="*/ 17595 h 178916"/>
                      <a:gd name="connsiteX1" fmla="*/ 518695 w 765170"/>
                      <a:gd name="connsiteY1" fmla="*/ 44532 h 178916"/>
                      <a:gd name="connsiteX2" fmla="*/ 741481 w 765170"/>
                      <a:gd name="connsiteY2" fmla="*/ 30165 h 178916"/>
                      <a:gd name="connsiteX3" fmla="*/ 746113 w 765170"/>
                      <a:gd name="connsiteY3" fmla="*/ 159156 h 178916"/>
                      <a:gd name="connsiteX4" fmla="*/ 507988 w 765170"/>
                      <a:gd name="connsiteY4" fmla="*/ 177614 h 178916"/>
                      <a:gd name="connsiteX5" fmla="*/ 200806 w 765170"/>
                      <a:gd name="connsiteY5" fmla="*/ 129989 h 178916"/>
                      <a:gd name="connsiteX6" fmla="*/ 43072 w 765170"/>
                      <a:gd name="connsiteY6" fmla="*/ 159156 h 178916"/>
                      <a:gd name="connsiteX7" fmla="*/ 9512 w 765170"/>
                      <a:gd name="connsiteY7" fmla="*/ 9031 h 178916"/>
                      <a:gd name="connsiteX8" fmla="*/ 188165 w 765170"/>
                      <a:gd name="connsiteY8" fmla="*/ 17595 h 178916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29224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199232 w 776238"/>
                      <a:gd name="connsiteY0" fmla="*/ 16830 h 178151"/>
                      <a:gd name="connsiteX1" fmla="*/ 529762 w 776238"/>
                      <a:gd name="connsiteY1" fmla="*/ 43767 h 178151"/>
                      <a:gd name="connsiteX2" fmla="*/ 752548 w 776238"/>
                      <a:gd name="connsiteY2" fmla="*/ 29400 h 178151"/>
                      <a:gd name="connsiteX3" fmla="*/ 757180 w 776238"/>
                      <a:gd name="connsiteY3" fmla="*/ 158391 h 178151"/>
                      <a:gd name="connsiteX4" fmla="*/ 519055 w 776238"/>
                      <a:gd name="connsiteY4" fmla="*/ 176849 h 178151"/>
                      <a:gd name="connsiteX5" fmla="*/ 211873 w 776238"/>
                      <a:gd name="connsiteY5" fmla="*/ 133451 h 178151"/>
                      <a:gd name="connsiteX6" fmla="*/ 25211 w 776238"/>
                      <a:gd name="connsiteY6" fmla="*/ 147823 h 178151"/>
                      <a:gd name="connsiteX7" fmla="*/ 20579 w 776238"/>
                      <a:gd name="connsiteY7" fmla="*/ 8266 h 178151"/>
                      <a:gd name="connsiteX8" fmla="*/ 199232 w 776238"/>
                      <a:gd name="connsiteY8" fmla="*/ 16830 h 178151"/>
                      <a:gd name="connsiteX0" fmla="*/ 220823 w 777579"/>
                      <a:gd name="connsiteY0" fmla="*/ 9615 h 181504"/>
                      <a:gd name="connsiteX1" fmla="*/ 531103 w 777579"/>
                      <a:gd name="connsiteY1" fmla="*/ 47120 h 181504"/>
                      <a:gd name="connsiteX2" fmla="*/ 753889 w 777579"/>
                      <a:gd name="connsiteY2" fmla="*/ 32753 h 181504"/>
                      <a:gd name="connsiteX3" fmla="*/ 758521 w 777579"/>
                      <a:gd name="connsiteY3" fmla="*/ 161744 h 181504"/>
                      <a:gd name="connsiteX4" fmla="*/ 520396 w 777579"/>
                      <a:gd name="connsiteY4" fmla="*/ 180202 h 181504"/>
                      <a:gd name="connsiteX5" fmla="*/ 213214 w 777579"/>
                      <a:gd name="connsiteY5" fmla="*/ 136804 h 181504"/>
                      <a:gd name="connsiteX6" fmla="*/ 26552 w 777579"/>
                      <a:gd name="connsiteY6" fmla="*/ 151176 h 181504"/>
                      <a:gd name="connsiteX7" fmla="*/ 21920 w 777579"/>
                      <a:gd name="connsiteY7" fmla="*/ 11619 h 181504"/>
                      <a:gd name="connsiteX8" fmla="*/ 220823 w 777579"/>
                      <a:gd name="connsiteY8" fmla="*/ 9615 h 181504"/>
                      <a:gd name="connsiteX0" fmla="*/ 220823 w 763273"/>
                      <a:gd name="connsiteY0" fmla="*/ 9615 h 193491"/>
                      <a:gd name="connsiteX1" fmla="*/ 531103 w 763273"/>
                      <a:gd name="connsiteY1" fmla="*/ 47120 h 193491"/>
                      <a:gd name="connsiteX2" fmla="*/ 753889 w 763273"/>
                      <a:gd name="connsiteY2" fmla="*/ 32753 h 193491"/>
                      <a:gd name="connsiteX3" fmla="*/ 713858 w 763273"/>
                      <a:gd name="connsiteY3" fmla="*/ 188074 h 193491"/>
                      <a:gd name="connsiteX4" fmla="*/ 520396 w 763273"/>
                      <a:gd name="connsiteY4" fmla="*/ 180202 h 193491"/>
                      <a:gd name="connsiteX5" fmla="*/ 213214 w 763273"/>
                      <a:gd name="connsiteY5" fmla="*/ 136804 h 193491"/>
                      <a:gd name="connsiteX6" fmla="*/ 26552 w 763273"/>
                      <a:gd name="connsiteY6" fmla="*/ 151176 h 193491"/>
                      <a:gd name="connsiteX7" fmla="*/ 21920 w 763273"/>
                      <a:gd name="connsiteY7" fmla="*/ 11619 h 193491"/>
                      <a:gd name="connsiteX8" fmla="*/ 220823 w 763273"/>
                      <a:gd name="connsiteY8" fmla="*/ 9615 h 193491"/>
                      <a:gd name="connsiteX0" fmla="*/ 220823 w 798299"/>
                      <a:gd name="connsiteY0" fmla="*/ 9615 h 197699"/>
                      <a:gd name="connsiteX1" fmla="*/ 531103 w 798299"/>
                      <a:gd name="connsiteY1" fmla="*/ 47120 h 197699"/>
                      <a:gd name="connsiteX2" fmla="*/ 790178 w 798299"/>
                      <a:gd name="connsiteY2" fmla="*/ 38605 h 197699"/>
                      <a:gd name="connsiteX3" fmla="*/ 713858 w 798299"/>
                      <a:gd name="connsiteY3" fmla="*/ 188074 h 197699"/>
                      <a:gd name="connsiteX4" fmla="*/ 520396 w 798299"/>
                      <a:gd name="connsiteY4" fmla="*/ 180202 h 197699"/>
                      <a:gd name="connsiteX5" fmla="*/ 213214 w 798299"/>
                      <a:gd name="connsiteY5" fmla="*/ 136804 h 197699"/>
                      <a:gd name="connsiteX6" fmla="*/ 26552 w 798299"/>
                      <a:gd name="connsiteY6" fmla="*/ 151176 h 197699"/>
                      <a:gd name="connsiteX7" fmla="*/ 21920 w 798299"/>
                      <a:gd name="connsiteY7" fmla="*/ 11619 h 197699"/>
                      <a:gd name="connsiteX8" fmla="*/ 220823 w 798299"/>
                      <a:gd name="connsiteY8" fmla="*/ 9615 h 197699"/>
                      <a:gd name="connsiteX0" fmla="*/ 204283 w 781759"/>
                      <a:gd name="connsiteY0" fmla="*/ 10044 h 198128"/>
                      <a:gd name="connsiteX1" fmla="*/ 514563 w 781759"/>
                      <a:gd name="connsiteY1" fmla="*/ 47549 h 198128"/>
                      <a:gd name="connsiteX2" fmla="*/ 773638 w 781759"/>
                      <a:gd name="connsiteY2" fmla="*/ 39034 h 198128"/>
                      <a:gd name="connsiteX3" fmla="*/ 697318 w 781759"/>
                      <a:gd name="connsiteY3" fmla="*/ 188503 h 198128"/>
                      <a:gd name="connsiteX4" fmla="*/ 503856 w 781759"/>
                      <a:gd name="connsiteY4" fmla="*/ 180631 h 198128"/>
                      <a:gd name="connsiteX5" fmla="*/ 196674 w 781759"/>
                      <a:gd name="connsiteY5" fmla="*/ 137233 h 198128"/>
                      <a:gd name="connsiteX6" fmla="*/ 68633 w 781759"/>
                      <a:gd name="connsiteY6" fmla="*/ 157455 h 198128"/>
                      <a:gd name="connsiteX7" fmla="*/ 5380 w 781759"/>
                      <a:gd name="connsiteY7" fmla="*/ 12048 h 198128"/>
                      <a:gd name="connsiteX8" fmla="*/ 204283 w 781759"/>
                      <a:gd name="connsiteY8" fmla="*/ 10044 h 198128"/>
                      <a:gd name="connsiteX0" fmla="*/ 241693 w 819169"/>
                      <a:gd name="connsiteY0" fmla="*/ 12125 h 200209"/>
                      <a:gd name="connsiteX1" fmla="*/ 551973 w 819169"/>
                      <a:gd name="connsiteY1" fmla="*/ 49630 h 200209"/>
                      <a:gd name="connsiteX2" fmla="*/ 811048 w 819169"/>
                      <a:gd name="connsiteY2" fmla="*/ 41115 h 200209"/>
                      <a:gd name="connsiteX3" fmla="*/ 734728 w 819169"/>
                      <a:gd name="connsiteY3" fmla="*/ 190584 h 200209"/>
                      <a:gd name="connsiteX4" fmla="*/ 541266 w 819169"/>
                      <a:gd name="connsiteY4" fmla="*/ 182712 h 200209"/>
                      <a:gd name="connsiteX5" fmla="*/ 234084 w 819169"/>
                      <a:gd name="connsiteY5" fmla="*/ 139314 h 200209"/>
                      <a:gd name="connsiteX6" fmla="*/ 106043 w 819169"/>
                      <a:gd name="connsiteY6" fmla="*/ 159536 h 200209"/>
                      <a:gd name="connsiteX7" fmla="*/ 3709 w 819169"/>
                      <a:gd name="connsiteY7" fmla="*/ 11203 h 200209"/>
                      <a:gd name="connsiteX8" fmla="*/ 241693 w 819169"/>
                      <a:gd name="connsiteY8" fmla="*/ 12125 h 200209"/>
                      <a:gd name="connsiteX0" fmla="*/ 238226 w 819024"/>
                      <a:gd name="connsiteY0" fmla="*/ 449 h 223639"/>
                      <a:gd name="connsiteX1" fmla="*/ 551828 w 819024"/>
                      <a:gd name="connsiteY1" fmla="*/ 73060 h 223639"/>
                      <a:gd name="connsiteX2" fmla="*/ 810903 w 819024"/>
                      <a:gd name="connsiteY2" fmla="*/ 64545 h 223639"/>
                      <a:gd name="connsiteX3" fmla="*/ 734583 w 819024"/>
                      <a:gd name="connsiteY3" fmla="*/ 214014 h 223639"/>
                      <a:gd name="connsiteX4" fmla="*/ 541121 w 819024"/>
                      <a:gd name="connsiteY4" fmla="*/ 206142 h 223639"/>
                      <a:gd name="connsiteX5" fmla="*/ 233939 w 819024"/>
                      <a:gd name="connsiteY5" fmla="*/ 162744 h 223639"/>
                      <a:gd name="connsiteX6" fmla="*/ 105898 w 819024"/>
                      <a:gd name="connsiteY6" fmla="*/ 182966 h 223639"/>
                      <a:gd name="connsiteX7" fmla="*/ 3564 w 819024"/>
                      <a:gd name="connsiteY7" fmla="*/ 34633 h 223639"/>
                      <a:gd name="connsiteX8" fmla="*/ 238226 w 819024"/>
                      <a:gd name="connsiteY8" fmla="*/ 449 h 223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9024" h="223639">
                        <a:moveTo>
                          <a:pt x="238226" y="449"/>
                        </a:moveTo>
                        <a:cubicBezTo>
                          <a:pt x="326465" y="-2891"/>
                          <a:pt x="463948" y="69556"/>
                          <a:pt x="551828" y="73060"/>
                        </a:cubicBezTo>
                        <a:cubicBezTo>
                          <a:pt x="639708" y="76564"/>
                          <a:pt x="780444" y="41053"/>
                          <a:pt x="810903" y="64545"/>
                        </a:cubicBezTo>
                        <a:cubicBezTo>
                          <a:pt x="841362" y="88037"/>
                          <a:pt x="779547" y="190415"/>
                          <a:pt x="734583" y="214014"/>
                        </a:cubicBezTo>
                        <a:cubicBezTo>
                          <a:pt x="689619" y="237613"/>
                          <a:pt x="632005" y="211003"/>
                          <a:pt x="541121" y="206142"/>
                        </a:cubicBezTo>
                        <a:cubicBezTo>
                          <a:pt x="450237" y="201281"/>
                          <a:pt x="311425" y="161852"/>
                          <a:pt x="233939" y="162744"/>
                        </a:cubicBezTo>
                        <a:cubicBezTo>
                          <a:pt x="156453" y="163636"/>
                          <a:pt x="144294" y="204318"/>
                          <a:pt x="105898" y="182966"/>
                        </a:cubicBezTo>
                        <a:cubicBezTo>
                          <a:pt x="67502" y="161614"/>
                          <a:pt x="-18491" y="65052"/>
                          <a:pt x="3564" y="34633"/>
                        </a:cubicBezTo>
                        <a:cubicBezTo>
                          <a:pt x="25619" y="4214"/>
                          <a:pt x="179639" y="-1887"/>
                          <a:pt x="238226" y="4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ED7D31">
                          <a:lumMod val="75000"/>
                        </a:srgbClr>
                      </a:gs>
                      <a:gs pos="0">
                        <a:srgbClr val="ED7D31">
                          <a:lumMod val="50000"/>
                        </a:srgbClr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F48CC7D8-7C5E-40FE-AD8F-C3B476F2F289}"/>
              </a:ext>
            </a:extLst>
          </p:cNvPr>
          <p:cNvGrpSpPr/>
          <p:nvPr/>
        </p:nvGrpSpPr>
        <p:grpSpPr>
          <a:xfrm>
            <a:off x="6636002" y="1283969"/>
            <a:ext cx="2562286" cy="1854863"/>
            <a:chOff x="2843948" y="2511639"/>
            <a:chExt cx="2562286" cy="1854863"/>
          </a:xfrm>
        </p:grpSpPr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5B52BCA6-FACF-49B5-91A7-08FCB905B3C1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8AE4E016-CB1A-4DA9-8263-82AC796E6C1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377ABE92-C267-4A17-AC10-FE47D0B96EB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170B3670-D8B9-4693-8356-8FD77348D3B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B14D5B87-066F-4CED-B967-4CD5EA80047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6440AC5-8399-4698-A2B5-3DC764B1D31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08832AD1-95C5-4983-AA67-80CCC3FAAF0E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4862A4F3-63FE-40DA-BAC9-F7DD89E9CB9B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85" name="楕円 916">
                  <a:extLst>
                    <a:ext uri="{FF2B5EF4-FFF2-40B4-BE49-F238E27FC236}">
                      <a16:creationId xmlns:a16="http://schemas.microsoft.com/office/drawing/2014/main" id="{8A618E10-59C3-4866-AF9B-9C185009D419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A06BA73-D986-4A3E-BBE7-E42F11632F60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42DDC527-4A65-4C26-B4F7-A90FB3AD658E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月 583">
                <a:extLst>
                  <a:ext uri="{FF2B5EF4-FFF2-40B4-BE49-F238E27FC236}">
                    <a16:creationId xmlns:a16="http://schemas.microsoft.com/office/drawing/2014/main" id="{4F92E46A-BA92-4FAA-B5B2-9AD2790D63A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390C7B1B-CE47-45B5-ABED-122C0C68B514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D2424793-1201-47ED-A77D-A41099BF9531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80" name="楕円 916">
                  <a:extLst>
                    <a:ext uri="{FF2B5EF4-FFF2-40B4-BE49-F238E27FC236}">
                      <a16:creationId xmlns:a16="http://schemas.microsoft.com/office/drawing/2014/main" id="{A57AB293-DA3B-4885-B239-047C32E85602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5958207-5B01-4000-85FB-4247E28F1E6A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9F411B5D-C6F1-4033-8F0E-D030B554E416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1C7DDB0D-1544-4F99-B68C-DE71217A6CFF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5EE3D55C-DCF6-4B5D-B7E8-DEA839D19FF5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E58E2121-95D1-4ADF-922F-E54F741DE5CC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75" name="楕円 916">
                  <a:extLst>
                    <a:ext uri="{FF2B5EF4-FFF2-40B4-BE49-F238E27FC236}">
                      <a16:creationId xmlns:a16="http://schemas.microsoft.com/office/drawing/2014/main" id="{F9C3CCE0-6250-4B08-BC87-13DE25405914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2572B992-9828-4E13-BCD1-AAF0038B9776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2D163DA2-119C-4EA7-B206-E30AA8078C2A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月 573">
                <a:extLst>
                  <a:ext uri="{FF2B5EF4-FFF2-40B4-BE49-F238E27FC236}">
                    <a16:creationId xmlns:a16="http://schemas.microsoft.com/office/drawing/2014/main" id="{DD53A6F2-CA5D-4920-A5A9-451C5B7E0648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A1B20B79-71E4-48F0-B4AD-16354FE1302F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4306E9D3-21FA-4A26-9E3E-DC37103FA6D9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70" name="楕円 916">
                  <a:extLst>
                    <a:ext uri="{FF2B5EF4-FFF2-40B4-BE49-F238E27FC236}">
                      <a16:creationId xmlns:a16="http://schemas.microsoft.com/office/drawing/2014/main" id="{B6587B93-9A09-4B95-8FEF-DD019B52C1B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5262744A-A895-4F94-9218-3A007DD76C6A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B11BA04D-C726-4C0C-8D32-9A8239D591CA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月 568">
                <a:extLst>
                  <a:ext uri="{FF2B5EF4-FFF2-40B4-BE49-F238E27FC236}">
                    <a16:creationId xmlns:a16="http://schemas.microsoft.com/office/drawing/2014/main" id="{52269A8B-4C4F-4369-BDB9-8010EEBE2240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12BE77B2-2E2E-4881-9AA8-0AB1097D4C3F}"/>
              </a:ext>
            </a:extLst>
          </p:cNvPr>
          <p:cNvGrpSpPr/>
          <p:nvPr/>
        </p:nvGrpSpPr>
        <p:grpSpPr>
          <a:xfrm>
            <a:off x="3698987" y="4498676"/>
            <a:ext cx="2562286" cy="1536699"/>
            <a:chOff x="3451020" y="207638"/>
            <a:chExt cx="2562286" cy="1536699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6FD9D34E-1B5F-49B4-AF5D-3B2AA59866E7}"/>
                </a:ext>
              </a:extLst>
            </p:cNvPr>
            <p:cNvGrpSpPr/>
            <p:nvPr/>
          </p:nvGrpSpPr>
          <p:grpSpPr>
            <a:xfrm>
              <a:off x="3451020" y="207638"/>
              <a:ext cx="2562286" cy="1536699"/>
              <a:chOff x="746064" y="1894185"/>
              <a:chExt cx="2562286" cy="1536699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0A3020A3-570F-4205-B7FB-5ADA14EA770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798C93FA-A81B-413F-B60E-836E8E79F90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CF900B1F-926E-4491-956D-0ED010F71AE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F5C0A4CE-701E-492B-815A-F05BD300805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EFDFB545-834A-4B3E-ADFE-3945485BC4D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2F73EF4F-9E00-41B2-B653-B02812CBD7E3}"/>
                </a:ext>
              </a:extLst>
            </p:cNvPr>
            <p:cNvGrpSpPr/>
            <p:nvPr/>
          </p:nvGrpSpPr>
          <p:grpSpPr>
            <a:xfrm rot="3600000">
              <a:off x="4698876" y="19073"/>
              <a:ext cx="290286" cy="1591662"/>
              <a:chOff x="4449183" y="1189938"/>
              <a:chExt cx="689554" cy="3780886"/>
            </a:xfrm>
          </p:grpSpPr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BCBF3C97-D1B0-4814-958C-8679A53ACE10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669" name="楕円 278">
                  <a:extLst>
                    <a:ext uri="{FF2B5EF4-FFF2-40B4-BE49-F238E27FC236}">
                      <a16:creationId xmlns:a16="http://schemas.microsoft.com/office/drawing/2014/main" id="{CC05D708-140B-4939-9E15-5C5E8CDBB013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楕円 278">
                  <a:extLst>
                    <a:ext uri="{FF2B5EF4-FFF2-40B4-BE49-F238E27FC236}">
                      <a16:creationId xmlns:a16="http://schemas.microsoft.com/office/drawing/2014/main" id="{F4D7AAC3-1744-400E-86C8-B3A5AE496FF9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楕円 278">
                  <a:extLst>
                    <a:ext uri="{FF2B5EF4-FFF2-40B4-BE49-F238E27FC236}">
                      <a16:creationId xmlns:a16="http://schemas.microsoft.com/office/drawing/2014/main" id="{03484C49-5D23-4E01-AB7C-3DC598033585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27C13536-AB6E-4DE6-8F10-CE4DE9B0AC24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楕円 278">
                <a:extLst>
                  <a:ext uri="{FF2B5EF4-FFF2-40B4-BE49-F238E27FC236}">
                    <a16:creationId xmlns:a16="http://schemas.microsoft.com/office/drawing/2014/main" id="{EF773709-5A4D-42CA-A652-E167A45AD4AF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278">
                <a:extLst>
                  <a:ext uri="{FF2B5EF4-FFF2-40B4-BE49-F238E27FC236}">
                    <a16:creationId xmlns:a16="http://schemas.microsoft.com/office/drawing/2014/main" id="{A12ECBFA-7555-430E-80A5-014EDA03AD26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楕円 278">
                <a:extLst>
                  <a:ext uri="{FF2B5EF4-FFF2-40B4-BE49-F238E27FC236}">
                    <a16:creationId xmlns:a16="http://schemas.microsoft.com/office/drawing/2014/main" id="{5E2D7719-5FA4-44B7-9B88-55934CB44339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0A27A1D6-282D-42B0-9913-724A7C79B9BF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台形 23">
                <a:extLst>
                  <a:ext uri="{FF2B5EF4-FFF2-40B4-BE49-F238E27FC236}">
                    <a16:creationId xmlns:a16="http://schemas.microsoft.com/office/drawing/2014/main" id="{56C1D3BE-33B7-4AFB-93DB-124599710856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楕円 278">
                <a:extLst>
                  <a:ext uri="{FF2B5EF4-FFF2-40B4-BE49-F238E27FC236}">
                    <a16:creationId xmlns:a16="http://schemas.microsoft.com/office/drawing/2014/main" id="{D48AF222-F4BB-4201-A19A-DE3A1C93AEEA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楕円 278">
                <a:extLst>
                  <a:ext uri="{FF2B5EF4-FFF2-40B4-BE49-F238E27FC236}">
                    <a16:creationId xmlns:a16="http://schemas.microsoft.com/office/drawing/2014/main" id="{9F1C3F8E-D793-435B-899D-BE7B3136E520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楕円 278">
                <a:extLst>
                  <a:ext uri="{FF2B5EF4-FFF2-40B4-BE49-F238E27FC236}">
                    <a16:creationId xmlns:a16="http://schemas.microsoft.com/office/drawing/2014/main" id="{CFD91D53-D5C3-4E8F-86C4-E972607D5105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楕円 278">
                <a:extLst>
                  <a:ext uri="{FF2B5EF4-FFF2-40B4-BE49-F238E27FC236}">
                    <a16:creationId xmlns:a16="http://schemas.microsoft.com/office/drawing/2014/main" id="{65A1567C-95A3-4D7D-86B5-0F919B8AE6D7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EEB7EF1D-5751-4153-BD20-B0676FE382D4}"/>
                </a:ext>
              </a:extLst>
            </p:cNvPr>
            <p:cNvGrpSpPr/>
            <p:nvPr/>
          </p:nvGrpSpPr>
          <p:grpSpPr>
            <a:xfrm rot="3321879">
              <a:off x="4302237" y="-339826"/>
              <a:ext cx="626697" cy="1870380"/>
              <a:chOff x="2816983" y="539482"/>
              <a:chExt cx="1488677" cy="4442961"/>
            </a:xfrm>
          </p:grpSpPr>
          <p:sp>
            <p:nvSpPr>
              <p:cNvPr id="635" name="楕円 278">
                <a:extLst>
                  <a:ext uri="{FF2B5EF4-FFF2-40B4-BE49-F238E27FC236}">
                    <a16:creationId xmlns:a16="http://schemas.microsoft.com/office/drawing/2014/main" id="{FDAFC801-19DC-461C-AA53-EC4E837D95F4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楕円 278">
                <a:extLst>
                  <a:ext uri="{FF2B5EF4-FFF2-40B4-BE49-F238E27FC236}">
                    <a16:creationId xmlns:a16="http://schemas.microsoft.com/office/drawing/2014/main" id="{452451E0-E679-4CDB-BCCE-E3D22A8DA291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278">
                <a:extLst>
                  <a:ext uri="{FF2B5EF4-FFF2-40B4-BE49-F238E27FC236}">
                    <a16:creationId xmlns:a16="http://schemas.microsoft.com/office/drawing/2014/main" id="{31412F21-5CB5-4961-BCA5-00A94F107A3A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楕円 278">
                <a:extLst>
                  <a:ext uri="{FF2B5EF4-FFF2-40B4-BE49-F238E27FC236}">
                    <a16:creationId xmlns:a16="http://schemas.microsoft.com/office/drawing/2014/main" id="{727C6FAC-7293-450F-8761-0A7F423FF47B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楕円 278">
                <a:extLst>
                  <a:ext uri="{FF2B5EF4-FFF2-40B4-BE49-F238E27FC236}">
                    <a16:creationId xmlns:a16="http://schemas.microsoft.com/office/drawing/2014/main" id="{59A7CBCE-557E-4A4F-8023-40795425B236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BA0DE908-23DC-476E-904E-A1084ED1A630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139BD400-B679-4257-8591-0F8A1200D040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E28F77B-C303-441D-8334-5034A02F2898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台形 23">
                <a:extLst>
                  <a:ext uri="{FF2B5EF4-FFF2-40B4-BE49-F238E27FC236}">
                    <a16:creationId xmlns:a16="http://schemas.microsoft.com/office/drawing/2014/main" id="{C8C2E6E5-91BE-4996-A79F-CD6E9A727E83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二等辺三角形 643">
                <a:extLst>
                  <a:ext uri="{FF2B5EF4-FFF2-40B4-BE49-F238E27FC236}">
                    <a16:creationId xmlns:a16="http://schemas.microsoft.com/office/drawing/2014/main" id="{C5AC4DF7-CAE0-4AE2-8471-7253DDF0D82B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楕円 278">
                <a:extLst>
                  <a:ext uri="{FF2B5EF4-FFF2-40B4-BE49-F238E27FC236}">
                    <a16:creationId xmlns:a16="http://schemas.microsoft.com/office/drawing/2014/main" id="{DB05C3E0-47FF-469B-B9D1-AF729FFC3F04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楕円 278">
                <a:extLst>
                  <a:ext uri="{FF2B5EF4-FFF2-40B4-BE49-F238E27FC236}">
                    <a16:creationId xmlns:a16="http://schemas.microsoft.com/office/drawing/2014/main" id="{2581CBE3-1A4C-4326-ADC6-1013FFEBC964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楕円 278">
                <a:extLst>
                  <a:ext uri="{FF2B5EF4-FFF2-40B4-BE49-F238E27FC236}">
                    <a16:creationId xmlns:a16="http://schemas.microsoft.com/office/drawing/2014/main" id="{FB09B601-7E21-462D-A977-2704A871C39F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楕円 278">
                <a:extLst>
                  <a:ext uri="{FF2B5EF4-FFF2-40B4-BE49-F238E27FC236}">
                    <a16:creationId xmlns:a16="http://schemas.microsoft.com/office/drawing/2014/main" id="{ED0FEC88-3978-40D1-86C8-23763342ECD8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楕円 278">
                <a:extLst>
                  <a:ext uri="{FF2B5EF4-FFF2-40B4-BE49-F238E27FC236}">
                    <a16:creationId xmlns:a16="http://schemas.microsoft.com/office/drawing/2014/main" id="{30C58F2B-DAE5-4E53-B0F9-609286358C51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楕円 278">
                <a:extLst>
                  <a:ext uri="{FF2B5EF4-FFF2-40B4-BE49-F238E27FC236}">
                    <a16:creationId xmlns:a16="http://schemas.microsoft.com/office/drawing/2014/main" id="{9F8A6143-ECA5-438E-B6E2-72A9EC10DFA4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楕円 278">
                <a:extLst>
                  <a:ext uri="{FF2B5EF4-FFF2-40B4-BE49-F238E27FC236}">
                    <a16:creationId xmlns:a16="http://schemas.microsoft.com/office/drawing/2014/main" id="{541C4E6B-3E88-4F5B-8B78-02BE700562CD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楕円 278">
                <a:extLst>
                  <a:ext uri="{FF2B5EF4-FFF2-40B4-BE49-F238E27FC236}">
                    <a16:creationId xmlns:a16="http://schemas.microsoft.com/office/drawing/2014/main" id="{B3969E40-D08E-48AB-A3B1-67357F6201EC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楕円 278">
                <a:extLst>
                  <a:ext uri="{FF2B5EF4-FFF2-40B4-BE49-F238E27FC236}">
                    <a16:creationId xmlns:a16="http://schemas.microsoft.com/office/drawing/2014/main" id="{0AC7EEA6-22D7-4453-A109-8AF682EAF431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楕円 278">
                <a:extLst>
                  <a:ext uri="{FF2B5EF4-FFF2-40B4-BE49-F238E27FC236}">
                    <a16:creationId xmlns:a16="http://schemas.microsoft.com/office/drawing/2014/main" id="{5D479B52-9393-4A0A-A9F0-373F3197E013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楕円 278">
                <a:extLst>
                  <a:ext uri="{FF2B5EF4-FFF2-40B4-BE49-F238E27FC236}">
                    <a16:creationId xmlns:a16="http://schemas.microsoft.com/office/drawing/2014/main" id="{8159D41D-0A4A-44BC-87EE-22DBFCDEF42C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楕円 278">
                <a:extLst>
                  <a:ext uri="{FF2B5EF4-FFF2-40B4-BE49-F238E27FC236}">
                    <a16:creationId xmlns:a16="http://schemas.microsoft.com/office/drawing/2014/main" id="{6D57E9B4-E1E7-42DA-BBE4-47CA95D536B7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二等辺三角形 295">
                <a:extLst>
                  <a:ext uri="{FF2B5EF4-FFF2-40B4-BE49-F238E27FC236}">
                    <a16:creationId xmlns:a16="http://schemas.microsoft.com/office/drawing/2014/main" id="{6B6254A1-5CFA-4471-B29A-5CD29932F2F3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211D524E-BA04-4D89-BB9D-E9177D19D7A3}"/>
                </a:ext>
              </a:extLst>
            </p:cNvPr>
            <p:cNvGrpSpPr/>
            <p:nvPr/>
          </p:nvGrpSpPr>
          <p:grpSpPr>
            <a:xfrm rot="3600000" flipH="1">
              <a:off x="4529186" y="109047"/>
              <a:ext cx="246724" cy="1484649"/>
              <a:chOff x="4449183" y="1189938"/>
              <a:chExt cx="689554" cy="3780886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DAEC76B2-4DE2-41CA-9F62-4A7D10849FA6}"/>
                  </a:ext>
                </a:extLst>
              </p:cNvPr>
              <p:cNvGrpSpPr/>
              <p:nvPr/>
            </p:nvGrpSpPr>
            <p:grpSpPr>
              <a:xfrm rot="21025355" flipH="1">
                <a:off x="4486868" y="1604004"/>
                <a:ext cx="203959" cy="249157"/>
                <a:chOff x="5037735" y="1475521"/>
                <a:chExt cx="162539" cy="249157"/>
              </a:xfr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</p:grpSpPr>
            <p:sp>
              <p:nvSpPr>
                <p:cNvPr id="632" name="楕円 278">
                  <a:extLst>
                    <a:ext uri="{FF2B5EF4-FFF2-40B4-BE49-F238E27FC236}">
                      <a16:creationId xmlns:a16="http://schemas.microsoft.com/office/drawing/2014/main" id="{2227ED17-22F5-4BAE-A6BC-2E8EC12518FE}"/>
                    </a:ext>
                  </a:extLst>
                </p:cNvPr>
                <p:cNvSpPr/>
                <p:nvPr/>
              </p:nvSpPr>
              <p:spPr>
                <a:xfrm rot="280037" flipH="1">
                  <a:off x="5106248" y="1478940"/>
                  <a:ext cx="94026" cy="245738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楕円 278">
                  <a:extLst>
                    <a:ext uri="{FF2B5EF4-FFF2-40B4-BE49-F238E27FC236}">
                      <a16:creationId xmlns:a16="http://schemas.microsoft.com/office/drawing/2014/main" id="{DA69AD86-1329-48AF-A4B2-C9FD9A8B2BA2}"/>
                    </a:ext>
                  </a:extLst>
                </p:cNvPr>
                <p:cNvSpPr/>
                <p:nvPr/>
              </p:nvSpPr>
              <p:spPr>
                <a:xfrm rot="20962958">
                  <a:off x="5037735" y="1515807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楕円 278">
                  <a:extLst>
                    <a:ext uri="{FF2B5EF4-FFF2-40B4-BE49-F238E27FC236}">
                      <a16:creationId xmlns:a16="http://schemas.microsoft.com/office/drawing/2014/main" id="{F16109EC-17B3-4F87-BC98-59AA5F0B2CB6}"/>
                    </a:ext>
                  </a:extLst>
                </p:cNvPr>
                <p:cNvSpPr/>
                <p:nvPr/>
              </p:nvSpPr>
              <p:spPr>
                <a:xfrm>
                  <a:off x="5080991" y="1475521"/>
                  <a:ext cx="72315" cy="200247"/>
                </a:xfrm>
                <a:custGeom>
                  <a:avLst/>
                  <a:gdLst>
                    <a:gd name="connsiteX0" fmla="*/ 0 w 355380"/>
                    <a:gd name="connsiteY0" fmla="*/ 393909 h 787817"/>
                    <a:gd name="connsiteX1" fmla="*/ 177690 w 355380"/>
                    <a:gd name="connsiteY1" fmla="*/ 0 h 787817"/>
                    <a:gd name="connsiteX2" fmla="*/ 355380 w 355380"/>
                    <a:gd name="connsiteY2" fmla="*/ 393909 h 787817"/>
                    <a:gd name="connsiteX3" fmla="*/ 177690 w 355380"/>
                    <a:gd name="connsiteY3" fmla="*/ 787818 h 787817"/>
                    <a:gd name="connsiteX4" fmla="*/ 0 w 355380"/>
                    <a:gd name="connsiteY4" fmla="*/ 393909 h 787817"/>
                    <a:gd name="connsiteX0" fmla="*/ 0 w 324900"/>
                    <a:gd name="connsiteY0" fmla="*/ 386296 h 787831"/>
                    <a:gd name="connsiteX1" fmla="*/ 147210 w 324900"/>
                    <a:gd name="connsiteY1" fmla="*/ 7 h 787831"/>
                    <a:gd name="connsiteX2" fmla="*/ 324900 w 324900"/>
                    <a:gd name="connsiteY2" fmla="*/ 393916 h 787831"/>
                    <a:gd name="connsiteX3" fmla="*/ 147210 w 324900"/>
                    <a:gd name="connsiteY3" fmla="*/ 787825 h 787831"/>
                    <a:gd name="connsiteX4" fmla="*/ 0 w 324900"/>
                    <a:gd name="connsiteY4" fmla="*/ 386296 h 787831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0 w 340140"/>
                    <a:gd name="connsiteY0" fmla="*/ 387963 h 793015"/>
                    <a:gd name="connsiteX1" fmla="*/ 147210 w 340140"/>
                    <a:gd name="connsiteY1" fmla="*/ 1674 h 793015"/>
                    <a:gd name="connsiteX2" fmla="*/ 340140 w 340140"/>
                    <a:gd name="connsiteY2" fmla="*/ 517503 h 793015"/>
                    <a:gd name="connsiteX3" fmla="*/ 147210 w 340140"/>
                    <a:gd name="connsiteY3" fmla="*/ 789492 h 793015"/>
                    <a:gd name="connsiteX4" fmla="*/ 0 w 340140"/>
                    <a:gd name="connsiteY4" fmla="*/ 387963 h 793015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111 w 340251"/>
                    <a:gd name="connsiteY0" fmla="*/ 410270 h 815322"/>
                    <a:gd name="connsiteX1" fmla="*/ 170181 w 340251"/>
                    <a:gd name="connsiteY1" fmla="*/ 1121 h 815322"/>
                    <a:gd name="connsiteX2" fmla="*/ 340251 w 340251"/>
                    <a:gd name="connsiteY2" fmla="*/ 539810 h 815322"/>
                    <a:gd name="connsiteX3" fmla="*/ 147321 w 340251"/>
                    <a:gd name="connsiteY3" fmla="*/ 811799 h 815322"/>
                    <a:gd name="connsiteX4" fmla="*/ 111 w 340251"/>
                    <a:gd name="connsiteY4" fmla="*/ 410270 h 815322"/>
                    <a:gd name="connsiteX0" fmla="*/ 735 w 340875"/>
                    <a:gd name="connsiteY0" fmla="*/ 410578 h 815630"/>
                    <a:gd name="connsiteX1" fmla="*/ 170805 w 340875"/>
                    <a:gd name="connsiteY1" fmla="*/ 1429 h 815630"/>
                    <a:gd name="connsiteX2" fmla="*/ 340875 w 340875"/>
                    <a:gd name="connsiteY2" fmla="*/ 540118 h 815630"/>
                    <a:gd name="connsiteX3" fmla="*/ 147945 w 340875"/>
                    <a:gd name="connsiteY3" fmla="*/ 812107 h 815630"/>
                    <a:gd name="connsiteX4" fmla="*/ 735 w 340875"/>
                    <a:gd name="connsiteY4" fmla="*/ 410578 h 815630"/>
                    <a:gd name="connsiteX0" fmla="*/ 695 w 348455"/>
                    <a:gd name="connsiteY0" fmla="*/ 494037 h 812357"/>
                    <a:gd name="connsiteX1" fmla="*/ 178385 w 348455"/>
                    <a:gd name="connsiteY1" fmla="*/ 1068 h 812357"/>
                    <a:gd name="connsiteX2" fmla="*/ 348455 w 348455"/>
                    <a:gd name="connsiteY2" fmla="*/ 539757 h 812357"/>
                    <a:gd name="connsiteX3" fmla="*/ 155525 w 348455"/>
                    <a:gd name="connsiteY3" fmla="*/ 811746 h 812357"/>
                    <a:gd name="connsiteX4" fmla="*/ 695 w 348455"/>
                    <a:gd name="connsiteY4" fmla="*/ 494037 h 81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8455" h="812357">
                      <a:moveTo>
                        <a:pt x="695" y="494037"/>
                      </a:moveTo>
                      <a:cubicBezTo>
                        <a:pt x="-10735" y="290344"/>
                        <a:pt x="121695" y="-20522"/>
                        <a:pt x="178385" y="1068"/>
                      </a:cubicBezTo>
                      <a:cubicBezTo>
                        <a:pt x="219835" y="83618"/>
                        <a:pt x="249395" y="322207"/>
                        <a:pt x="348455" y="539757"/>
                      </a:cubicBezTo>
                      <a:cubicBezTo>
                        <a:pt x="348455" y="757307"/>
                        <a:pt x="213485" y="819366"/>
                        <a:pt x="155525" y="811746"/>
                      </a:cubicBezTo>
                      <a:cubicBezTo>
                        <a:pt x="97565" y="804126"/>
                        <a:pt x="12125" y="697730"/>
                        <a:pt x="695" y="49403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6A2BA6A-3B74-4819-BEFD-01121F4F62C8}"/>
                  </a:ext>
                </a:extLst>
              </p:cNvPr>
              <p:cNvSpPr/>
              <p:nvPr/>
            </p:nvSpPr>
            <p:spPr>
              <a:xfrm rot="20236918">
                <a:off x="4621381" y="1754086"/>
                <a:ext cx="198874" cy="1012829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楕円 278">
                <a:extLst>
                  <a:ext uri="{FF2B5EF4-FFF2-40B4-BE49-F238E27FC236}">
                    <a16:creationId xmlns:a16="http://schemas.microsoft.com/office/drawing/2014/main" id="{744E4E40-5052-4A2F-905A-1DF526454581}"/>
                  </a:ext>
                </a:extLst>
              </p:cNvPr>
              <p:cNvSpPr/>
              <p:nvPr/>
            </p:nvSpPr>
            <p:spPr>
              <a:xfrm rot="20966933" flipH="1">
                <a:off x="4686522" y="1233775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楕円 278">
                <a:extLst>
                  <a:ext uri="{FF2B5EF4-FFF2-40B4-BE49-F238E27FC236}">
                    <a16:creationId xmlns:a16="http://schemas.microsoft.com/office/drawing/2014/main" id="{12B20708-5419-4B2D-9D79-07CFFC520CC2}"/>
                  </a:ext>
                </a:extLst>
              </p:cNvPr>
              <p:cNvSpPr/>
              <p:nvPr/>
            </p:nvSpPr>
            <p:spPr>
              <a:xfrm rot="20032445" flipH="1">
                <a:off x="4625846" y="1189938"/>
                <a:ext cx="75718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楕円 278">
                <a:extLst>
                  <a:ext uri="{FF2B5EF4-FFF2-40B4-BE49-F238E27FC236}">
                    <a16:creationId xmlns:a16="http://schemas.microsoft.com/office/drawing/2014/main" id="{AC584BB7-53F6-4EE1-920B-D2624F3E538C}"/>
                  </a:ext>
                </a:extLst>
              </p:cNvPr>
              <p:cNvSpPr/>
              <p:nvPr/>
            </p:nvSpPr>
            <p:spPr>
              <a:xfrm rot="678005" flipH="1">
                <a:off x="4878071" y="1390994"/>
                <a:ext cx="64577" cy="47013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4F946A27-BE30-4E48-8153-33333AC7D1FD}"/>
                  </a:ext>
                </a:extLst>
              </p:cNvPr>
              <p:cNvSpPr/>
              <p:nvPr/>
            </p:nvSpPr>
            <p:spPr>
              <a:xfrm flipH="1">
                <a:off x="4633359" y="1368326"/>
                <a:ext cx="388191" cy="1761242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  <a:gd name="connsiteX0" fmla="*/ 454770 w 454770"/>
                  <a:gd name="connsiteY0" fmla="*/ 0 h 1668780"/>
                  <a:gd name="connsiteX1" fmla="*/ 221396 w 454770"/>
                  <a:gd name="connsiteY1" fmla="*/ 1138745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21396" y="607309"/>
                      <a:pt x="221396" y="1138745"/>
                    </a:cubicBezTo>
                    <a:cubicBezTo>
                      <a:pt x="238275" y="1369573"/>
                      <a:pt x="270033" y="1492102"/>
                      <a:pt x="294351" y="1668780"/>
                    </a:cubicBez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台形 23">
                <a:extLst>
                  <a:ext uri="{FF2B5EF4-FFF2-40B4-BE49-F238E27FC236}">
                    <a16:creationId xmlns:a16="http://schemas.microsoft.com/office/drawing/2014/main" id="{8C7F253A-F5D5-41ED-BD02-EA71A7C1DB25}"/>
                  </a:ext>
                </a:extLst>
              </p:cNvPr>
              <p:cNvSpPr/>
              <p:nvPr/>
            </p:nvSpPr>
            <p:spPr>
              <a:xfrm flipH="1">
                <a:off x="4658987" y="3084037"/>
                <a:ext cx="479750" cy="1886787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99459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320201 w 632460"/>
                  <a:gd name="connsiteY3" fmla="*/ 52631 h 2210391"/>
                  <a:gd name="connsiteX4" fmla="*/ 499459 w 632460"/>
                  <a:gd name="connsiteY4" fmla="*/ 0 h 2210391"/>
                  <a:gd name="connsiteX5" fmla="*/ 502920 w 632460"/>
                  <a:gd name="connsiteY5" fmla="*/ 914400 h 2210391"/>
                  <a:gd name="connsiteX6" fmla="*/ 632460 w 632460"/>
                  <a:gd name="connsiteY6" fmla="*/ 2148840 h 2210391"/>
                  <a:gd name="connsiteX7" fmla="*/ 327660 w 632460"/>
                  <a:gd name="connsiteY7" fmla="*/ 2209800 h 2210391"/>
                  <a:gd name="connsiteX8" fmla="*/ 0 w 632460"/>
                  <a:gd name="connsiteY8" fmla="*/ 2148840 h 2210391"/>
                  <a:gd name="connsiteX0" fmla="*/ 0 w 632460"/>
                  <a:gd name="connsiteY0" fmla="*/ 2195743 h 2257294"/>
                  <a:gd name="connsiteX1" fmla="*/ 99060 w 632460"/>
                  <a:gd name="connsiteY1" fmla="*/ 1189903 h 2257294"/>
                  <a:gd name="connsiteX2" fmla="*/ 150495 w 632460"/>
                  <a:gd name="connsiteY2" fmla="*/ 85003 h 2257294"/>
                  <a:gd name="connsiteX3" fmla="*/ 226023 w 632460"/>
                  <a:gd name="connsiteY3" fmla="*/ 74426 h 2257294"/>
                  <a:gd name="connsiteX4" fmla="*/ 320201 w 632460"/>
                  <a:gd name="connsiteY4" fmla="*/ 99534 h 2257294"/>
                  <a:gd name="connsiteX5" fmla="*/ 499459 w 632460"/>
                  <a:gd name="connsiteY5" fmla="*/ 46903 h 2257294"/>
                  <a:gd name="connsiteX6" fmla="*/ 502920 w 632460"/>
                  <a:gd name="connsiteY6" fmla="*/ 961303 h 2257294"/>
                  <a:gd name="connsiteX7" fmla="*/ 632460 w 632460"/>
                  <a:gd name="connsiteY7" fmla="*/ 2195743 h 2257294"/>
                  <a:gd name="connsiteX8" fmla="*/ 327660 w 632460"/>
                  <a:gd name="connsiteY8" fmla="*/ 2256703 h 2257294"/>
                  <a:gd name="connsiteX9" fmla="*/ 0 w 632460"/>
                  <a:gd name="connsiteY9" fmla="*/ 2195743 h 2257294"/>
                  <a:gd name="connsiteX0" fmla="*/ 0 w 632460"/>
                  <a:gd name="connsiteY0" fmla="*/ 2203504 h 2265055"/>
                  <a:gd name="connsiteX1" fmla="*/ 99060 w 632460"/>
                  <a:gd name="connsiteY1" fmla="*/ 1197664 h 2265055"/>
                  <a:gd name="connsiteX2" fmla="*/ 150495 w 632460"/>
                  <a:gd name="connsiteY2" fmla="*/ 92764 h 2265055"/>
                  <a:gd name="connsiteX3" fmla="*/ 226023 w 632460"/>
                  <a:gd name="connsiteY3" fmla="*/ 82187 h 2265055"/>
                  <a:gd name="connsiteX4" fmla="*/ 320201 w 632460"/>
                  <a:gd name="connsiteY4" fmla="*/ 107295 h 2265055"/>
                  <a:gd name="connsiteX5" fmla="*/ 499459 w 632460"/>
                  <a:gd name="connsiteY5" fmla="*/ 54664 h 2265055"/>
                  <a:gd name="connsiteX6" fmla="*/ 502920 w 632460"/>
                  <a:gd name="connsiteY6" fmla="*/ 969064 h 2265055"/>
                  <a:gd name="connsiteX7" fmla="*/ 632460 w 632460"/>
                  <a:gd name="connsiteY7" fmla="*/ 2203504 h 2265055"/>
                  <a:gd name="connsiteX8" fmla="*/ 327660 w 632460"/>
                  <a:gd name="connsiteY8" fmla="*/ 2264464 h 2265055"/>
                  <a:gd name="connsiteX9" fmla="*/ 0 w 632460"/>
                  <a:gd name="connsiteY9" fmla="*/ 2203504 h 2265055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226023 w 632460"/>
                  <a:gd name="connsiteY3" fmla="*/ 27523 h 2210391"/>
                  <a:gd name="connsiteX4" fmla="*/ 320201 w 632460"/>
                  <a:gd name="connsiteY4" fmla="*/ 52631 h 2210391"/>
                  <a:gd name="connsiteX5" fmla="*/ 499459 w 632460"/>
                  <a:gd name="connsiteY5" fmla="*/ 0 h 2210391"/>
                  <a:gd name="connsiteX6" fmla="*/ 502920 w 632460"/>
                  <a:gd name="connsiteY6" fmla="*/ 914400 h 2210391"/>
                  <a:gd name="connsiteX7" fmla="*/ 632460 w 632460"/>
                  <a:gd name="connsiteY7" fmla="*/ 2148840 h 2210391"/>
                  <a:gd name="connsiteX8" fmla="*/ 327660 w 632460"/>
                  <a:gd name="connsiteY8" fmla="*/ 2209800 h 2210391"/>
                  <a:gd name="connsiteX9" fmla="*/ 0 w 632460"/>
                  <a:gd name="connsiteY9" fmla="*/ 2148840 h 2210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2460" h="2210391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cubicBezTo>
                      <a:pt x="153867" y="-8795"/>
                      <a:pt x="197739" y="-5585"/>
                      <a:pt x="226023" y="27523"/>
                    </a:cubicBezTo>
                    <a:cubicBezTo>
                      <a:pt x="254307" y="29945"/>
                      <a:pt x="275675" y="59543"/>
                      <a:pt x="320201" y="52631"/>
                    </a:cubicBezTo>
                    <a:lnTo>
                      <a:pt x="499459" y="0"/>
                    </a:lnTo>
                    <a:cubicBezTo>
                      <a:pt x="516604" y="307340"/>
                      <a:pt x="485775" y="607060"/>
                      <a:pt x="502920" y="914400"/>
                    </a:cubicBezTo>
                    <a:lnTo>
                      <a:pt x="632460" y="2148840"/>
                    </a:lnTo>
                    <a:cubicBezTo>
                      <a:pt x="530860" y="2148840"/>
                      <a:pt x="528320" y="2217420"/>
                      <a:pt x="327660" y="2209800"/>
                    </a:cubicBezTo>
                    <a:cubicBezTo>
                      <a:pt x="127000" y="220218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楕円 278">
                <a:extLst>
                  <a:ext uri="{FF2B5EF4-FFF2-40B4-BE49-F238E27FC236}">
                    <a16:creationId xmlns:a16="http://schemas.microsoft.com/office/drawing/2014/main" id="{117BC6DF-0F17-49A1-BAC2-94241B9F24FB}"/>
                  </a:ext>
                </a:extLst>
              </p:cNvPr>
              <p:cNvSpPr/>
              <p:nvPr/>
            </p:nvSpPr>
            <p:spPr>
              <a:xfrm rot="18677628">
                <a:off x="4524048" y="1309570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楕円 278">
                <a:extLst>
                  <a:ext uri="{FF2B5EF4-FFF2-40B4-BE49-F238E27FC236}">
                    <a16:creationId xmlns:a16="http://schemas.microsoft.com/office/drawing/2014/main" id="{9DA6E36D-DB37-43F5-9DDD-43FA5257EF65}"/>
                  </a:ext>
                </a:extLst>
              </p:cNvPr>
              <p:cNvSpPr/>
              <p:nvPr/>
            </p:nvSpPr>
            <p:spPr>
              <a:xfrm rot="19717446">
                <a:off x="4591802" y="1298729"/>
                <a:ext cx="106465" cy="25619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楕円 278">
                <a:extLst>
                  <a:ext uri="{FF2B5EF4-FFF2-40B4-BE49-F238E27FC236}">
                    <a16:creationId xmlns:a16="http://schemas.microsoft.com/office/drawing/2014/main" id="{0539773A-1622-4675-A56B-E6A04DBB494B}"/>
                  </a:ext>
                </a:extLst>
              </p:cNvPr>
              <p:cNvSpPr/>
              <p:nvPr/>
            </p:nvSpPr>
            <p:spPr>
              <a:xfrm>
                <a:off x="4850573" y="1377715"/>
                <a:ext cx="72315" cy="200247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楕円 278">
                <a:extLst>
                  <a:ext uri="{FF2B5EF4-FFF2-40B4-BE49-F238E27FC236}">
                    <a16:creationId xmlns:a16="http://schemas.microsoft.com/office/drawing/2014/main" id="{6F9F5EEB-D85C-4866-B364-FE0A315DF809}"/>
                  </a:ext>
                </a:extLst>
              </p:cNvPr>
              <p:cNvSpPr/>
              <p:nvPr/>
            </p:nvSpPr>
            <p:spPr>
              <a:xfrm rot="1894428" flipH="1">
                <a:off x="4968758" y="1423652"/>
                <a:ext cx="70927" cy="155982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53426460-EB92-4973-A2A6-0E857B40D324}"/>
                </a:ext>
              </a:extLst>
            </p:cNvPr>
            <p:cNvGrpSpPr/>
            <p:nvPr/>
          </p:nvGrpSpPr>
          <p:grpSpPr>
            <a:xfrm rot="3889869" flipH="1">
              <a:off x="4828166" y="11324"/>
              <a:ext cx="532652" cy="1744627"/>
              <a:chOff x="2816983" y="539482"/>
              <a:chExt cx="1488677" cy="4442961"/>
            </a:xfrm>
          </p:grpSpPr>
          <p:sp>
            <p:nvSpPr>
              <p:cNvPr id="598" name="楕円 278">
                <a:extLst>
                  <a:ext uri="{FF2B5EF4-FFF2-40B4-BE49-F238E27FC236}">
                    <a16:creationId xmlns:a16="http://schemas.microsoft.com/office/drawing/2014/main" id="{146A6726-6825-4EBB-8B54-5706FA67B31A}"/>
                  </a:ext>
                </a:extLst>
              </p:cNvPr>
              <p:cNvSpPr/>
              <p:nvPr/>
            </p:nvSpPr>
            <p:spPr>
              <a:xfrm rot="633067">
                <a:off x="3653825" y="59083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楕円 278">
                <a:extLst>
                  <a:ext uri="{FF2B5EF4-FFF2-40B4-BE49-F238E27FC236}">
                    <a16:creationId xmlns:a16="http://schemas.microsoft.com/office/drawing/2014/main" id="{0D08A1DF-157B-493A-83C1-EBA3B3A1E3FE}"/>
                  </a:ext>
                </a:extLst>
              </p:cNvPr>
              <p:cNvSpPr/>
              <p:nvPr/>
            </p:nvSpPr>
            <p:spPr>
              <a:xfrm rot="1567555">
                <a:off x="3724907" y="53948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楕円 278">
                <a:extLst>
                  <a:ext uri="{FF2B5EF4-FFF2-40B4-BE49-F238E27FC236}">
                    <a16:creationId xmlns:a16="http://schemas.microsoft.com/office/drawing/2014/main" id="{69F3C44F-CDF1-4369-A4DA-4E9B5966CFD6}"/>
                  </a:ext>
                </a:extLst>
              </p:cNvPr>
              <p:cNvSpPr/>
              <p:nvPr/>
            </p:nvSpPr>
            <p:spPr>
              <a:xfrm rot="20921995">
                <a:off x="3442474" y="775021"/>
                <a:ext cx="75653" cy="55076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楕円 278">
                <a:extLst>
                  <a:ext uri="{FF2B5EF4-FFF2-40B4-BE49-F238E27FC236}">
                    <a16:creationId xmlns:a16="http://schemas.microsoft.com/office/drawing/2014/main" id="{33B0EE72-8332-4CEC-AF43-A0F16EC81DB1}"/>
                  </a:ext>
                </a:extLst>
              </p:cNvPr>
              <p:cNvSpPr/>
              <p:nvPr/>
            </p:nvSpPr>
            <p:spPr>
              <a:xfrm rot="633067">
                <a:off x="3990374" y="676562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楕円 278">
                <a:extLst>
                  <a:ext uri="{FF2B5EF4-FFF2-40B4-BE49-F238E27FC236}">
                    <a16:creationId xmlns:a16="http://schemas.microsoft.com/office/drawing/2014/main" id="{39E18A88-FFEB-4A89-91BF-3654B105ABCC}"/>
                  </a:ext>
                </a:extLst>
              </p:cNvPr>
              <p:cNvSpPr/>
              <p:nvPr/>
            </p:nvSpPr>
            <p:spPr>
              <a:xfrm rot="1567555">
                <a:off x="4061456" y="625207"/>
                <a:ext cx="88704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0964C900-9883-4C42-B148-CE9C76F3D08D}"/>
                  </a:ext>
                </a:extLst>
              </p:cNvPr>
              <p:cNvSpPr/>
              <p:nvPr/>
            </p:nvSpPr>
            <p:spPr>
              <a:xfrm rot="1793646">
                <a:off x="3756110" y="718432"/>
                <a:ext cx="216759" cy="100120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B5BE4E44-AD74-4EC4-BCF2-58FA1A9869DA}"/>
                  </a:ext>
                </a:extLst>
              </p:cNvPr>
              <p:cNvSpPr/>
              <p:nvPr/>
            </p:nvSpPr>
            <p:spPr>
              <a:xfrm rot="20811563">
                <a:off x="3222505" y="1075239"/>
                <a:ext cx="185669" cy="1186540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85000">
                    <a:srgbClr val="FFC000">
                      <a:lumMod val="20000"/>
                      <a:lumOff val="80000"/>
                    </a:srgbClr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  <a:gs pos="100000">
                    <a:srgbClr val="99FF66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CBB9F7DE-98CF-40C2-9238-56EB25925C46}"/>
                  </a:ext>
                </a:extLst>
              </p:cNvPr>
              <p:cNvSpPr/>
              <p:nvPr/>
            </p:nvSpPr>
            <p:spPr>
              <a:xfrm>
                <a:off x="3350040" y="748466"/>
                <a:ext cx="454770" cy="2063314"/>
              </a:xfrm>
              <a:custGeom>
                <a:avLst/>
                <a:gdLst>
                  <a:gd name="connsiteX0" fmla="*/ 454770 w 454770"/>
                  <a:gd name="connsiteY0" fmla="*/ 0 h 1668780"/>
                  <a:gd name="connsiteX1" fmla="*/ 288347 w 454770"/>
                  <a:gd name="connsiteY1" fmla="*/ 1451610 h 1668780"/>
                  <a:gd name="connsiteX2" fmla="*/ 294351 w 454770"/>
                  <a:gd name="connsiteY2" fmla="*/ 1668780 h 1668780"/>
                  <a:gd name="connsiteX3" fmla="*/ 6859 w 454770"/>
                  <a:gd name="connsiteY3" fmla="*/ 1668780 h 1668780"/>
                  <a:gd name="connsiteX4" fmla="*/ 0 w 454770"/>
                  <a:gd name="connsiteY4" fmla="*/ 1451610 h 1668780"/>
                  <a:gd name="connsiteX5" fmla="*/ 454770 w 454770"/>
                  <a:gd name="connsiteY5" fmla="*/ 0 h 1668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770" h="1668780">
                    <a:moveTo>
                      <a:pt x="454770" y="0"/>
                    </a:moveTo>
                    <a:cubicBezTo>
                      <a:pt x="347306" y="405908"/>
                      <a:pt x="288347" y="920174"/>
                      <a:pt x="288347" y="1451610"/>
                    </a:cubicBezTo>
                    <a:lnTo>
                      <a:pt x="294351" y="1668780"/>
                    </a:lnTo>
                    <a:lnTo>
                      <a:pt x="6859" y="1668780"/>
                    </a:lnTo>
                    <a:lnTo>
                      <a:pt x="0" y="1451610"/>
                    </a:lnTo>
                    <a:cubicBezTo>
                      <a:pt x="0" y="649908"/>
                      <a:pt x="203607" y="0"/>
                      <a:pt x="45477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FF99"/>
                  </a:gs>
                  <a:gs pos="30000">
                    <a:srgbClr val="FFC000">
                      <a:lumMod val="20000"/>
                      <a:lumOff val="80000"/>
                    </a:srgbClr>
                  </a:gs>
                  <a:gs pos="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台形 23">
                <a:extLst>
                  <a:ext uri="{FF2B5EF4-FFF2-40B4-BE49-F238E27FC236}">
                    <a16:creationId xmlns:a16="http://schemas.microsoft.com/office/drawing/2014/main" id="{F2EF3119-DF39-4803-AC19-A63CC2C0B0A9}"/>
                  </a:ext>
                </a:extLst>
              </p:cNvPr>
              <p:cNvSpPr/>
              <p:nvPr/>
            </p:nvSpPr>
            <p:spPr>
              <a:xfrm>
                <a:off x="3177540" y="2758440"/>
                <a:ext cx="708660" cy="2209800"/>
              </a:xfrm>
              <a:custGeom>
                <a:avLst/>
                <a:gdLst>
                  <a:gd name="connsiteX0" fmla="*/ 0 w 632460"/>
                  <a:gd name="connsiteY0" fmla="*/ 2148840 h 2148840"/>
                  <a:gd name="connsiteX1" fmla="*/ 158115 w 632460"/>
                  <a:gd name="connsiteY1" fmla="*/ 0 h 2148840"/>
                  <a:gd name="connsiteX2" fmla="*/ 474345 w 632460"/>
                  <a:gd name="connsiteY2" fmla="*/ 0 h 2148840"/>
                  <a:gd name="connsiteX3" fmla="*/ 632460 w 632460"/>
                  <a:gd name="connsiteY3" fmla="*/ 2148840 h 2148840"/>
                  <a:gd name="connsiteX4" fmla="*/ 0 w 632460"/>
                  <a:gd name="connsiteY4" fmla="*/ 2148840 h 2148840"/>
                  <a:gd name="connsiteX0" fmla="*/ 0 w 632460"/>
                  <a:gd name="connsiteY0" fmla="*/ 2148840 h 2179320"/>
                  <a:gd name="connsiteX1" fmla="*/ 158115 w 632460"/>
                  <a:gd name="connsiteY1" fmla="*/ 0 h 2179320"/>
                  <a:gd name="connsiteX2" fmla="*/ 474345 w 632460"/>
                  <a:gd name="connsiteY2" fmla="*/ 0 h 2179320"/>
                  <a:gd name="connsiteX3" fmla="*/ 632460 w 632460"/>
                  <a:gd name="connsiteY3" fmla="*/ 2148840 h 2179320"/>
                  <a:gd name="connsiteX4" fmla="*/ 327660 w 632460"/>
                  <a:gd name="connsiteY4" fmla="*/ 2179320 h 2179320"/>
                  <a:gd name="connsiteX5" fmla="*/ 0 w 632460"/>
                  <a:gd name="connsiteY5" fmla="*/ 2148840 h 2179320"/>
                  <a:gd name="connsiteX0" fmla="*/ 0 w 632460"/>
                  <a:gd name="connsiteY0" fmla="*/ 2148840 h 2180327"/>
                  <a:gd name="connsiteX1" fmla="*/ 158115 w 632460"/>
                  <a:gd name="connsiteY1" fmla="*/ 0 h 2180327"/>
                  <a:gd name="connsiteX2" fmla="*/ 474345 w 632460"/>
                  <a:gd name="connsiteY2" fmla="*/ 0 h 2180327"/>
                  <a:gd name="connsiteX3" fmla="*/ 632460 w 632460"/>
                  <a:gd name="connsiteY3" fmla="*/ 2148840 h 2180327"/>
                  <a:gd name="connsiteX4" fmla="*/ 327660 w 632460"/>
                  <a:gd name="connsiteY4" fmla="*/ 2179320 h 2180327"/>
                  <a:gd name="connsiteX5" fmla="*/ 0 w 632460"/>
                  <a:gd name="connsiteY5" fmla="*/ 2148840 h 2180327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25529"/>
                  <a:gd name="connsiteX1" fmla="*/ 158115 w 632460"/>
                  <a:gd name="connsiteY1" fmla="*/ 0 h 2225529"/>
                  <a:gd name="connsiteX2" fmla="*/ 474345 w 632460"/>
                  <a:gd name="connsiteY2" fmla="*/ 0 h 2225529"/>
                  <a:gd name="connsiteX3" fmla="*/ 632460 w 632460"/>
                  <a:gd name="connsiteY3" fmla="*/ 2148840 h 2225529"/>
                  <a:gd name="connsiteX4" fmla="*/ 297180 w 632460"/>
                  <a:gd name="connsiteY4" fmla="*/ 2225040 h 2225529"/>
                  <a:gd name="connsiteX5" fmla="*/ 0 w 632460"/>
                  <a:gd name="connsiteY5" fmla="*/ 2148840 h 2225529"/>
                  <a:gd name="connsiteX0" fmla="*/ 0 w 632460"/>
                  <a:gd name="connsiteY0" fmla="*/ 2148840 h 2210391"/>
                  <a:gd name="connsiteX1" fmla="*/ 158115 w 632460"/>
                  <a:gd name="connsiteY1" fmla="*/ 0 h 2210391"/>
                  <a:gd name="connsiteX2" fmla="*/ 474345 w 632460"/>
                  <a:gd name="connsiteY2" fmla="*/ 0 h 2210391"/>
                  <a:gd name="connsiteX3" fmla="*/ 632460 w 632460"/>
                  <a:gd name="connsiteY3" fmla="*/ 2148840 h 2210391"/>
                  <a:gd name="connsiteX4" fmla="*/ 327660 w 632460"/>
                  <a:gd name="connsiteY4" fmla="*/ 2209800 h 2210391"/>
                  <a:gd name="connsiteX5" fmla="*/ 0 w 632460"/>
                  <a:gd name="connsiteY5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632460 w 632460"/>
                  <a:gd name="connsiteY4" fmla="*/ 2148840 h 2210391"/>
                  <a:gd name="connsiteX5" fmla="*/ 327660 w 632460"/>
                  <a:gd name="connsiteY5" fmla="*/ 2209800 h 2210391"/>
                  <a:gd name="connsiteX6" fmla="*/ 0 w 632460"/>
                  <a:gd name="connsiteY6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8115 w 632460"/>
                  <a:gd name="connsiteY2" fmla="*/ 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632460"/>
                  <a:gd name="connsiteY0" fmla="*/ 2148840 h 2210391"/>
                  <a:gd name="connsiteX1" fmla="*/ 99060 w 632460"/>
                  <a:gd name="connsiteY1" fmla="*/ 1143000 h 2210391"/>
                  <a:gd name="connsiteX2" fmla="*/ 150495 w 632460"/>
                  <a:gd name="connsiteY2" fmla="*/ 38100 h 2210391"/>
                  <a:gd name="connsiteX3" fmla="*/ 474345 w 632460"/>
                  <a:gd name="connsiteY3" fmla="*/ 0 h 2210391"/>
                  <a:gd name="connsiteX4" fmla="*/ 502920 w 632460"/>
                  <a:gd name="connsiteY4" fmla="*/ 914400 h 2210391"/>
                  <a:gd name="connsiteX5" fmla="*/ 632460 w 632460"/>
                  <a:gd name="connsiteY5" fmla="*/ 2148840 h 2210391"/>
                  <a:gd name="connsiteX6" fmla="*/ 327660 w 632460"/>
                  <a:gd name="connsiteY6" fmla="*/ 2209800 h 2210391"/>
                  <a:gd name="connsiteX7" fmla="*/ 0 w 632460"/>
                  <a:gd name="connsiteY7" fmla="*/ 2148840 h 2210391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02920 w 708660"/>
                  <a:gd name="connsiteY4" fmla="*/ 91440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  <a:gd name="connsiteX0" fmla="*/ 0 w 708660"/>
                  <a:gd name="connsiteY0" fmla="*/ 2148840 h 2209800"/>
                  <a:gd name="connsiteX1" fmla="*/ 99060 w 708660"/>
                  <a:gd name="connsiteY1" fmla="*/ 1143000 h 2209800"/>
                  <a:gd name="connsiteX2" fmla="*/ 150495 w 708660"/>
                  <a:gd name="connsiteY2" fmla="*/ 38100 h 2209800"/>
                  <a:gd name="connsiteX3" fmla="*/ 474345 w 708660"/>
                  <a:gd name="connsiteY3" fmla="*/ 0 h 2209800"/>
                  <a:gd name="connsiteX4" fmla="*/ 521970 w 708660"/>
                  <a:gd name="connsiteY4" fmla="*/ 933450 h 2209800"/>
                  <a:gd name="connsiteX5" fmla="*/ 708660 w 708660"/>
                  <a:gd name="connsiteY5" fmla="*/ 2148840 h 2209800"/>
                  <a:gd name="connsiteX6" fmla="*/ 327660 w 708660"/>
                  <a:gd name="connsiteY6" fmla="*/ 2209800 h 2209800"/>
                  <a:gd name="connsiteX7" fmla="*/ 0 w 708660"/>
                  <a:gd name="connsiteY7" fmla="*/ 214884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8660" h="2209800">
                    <a:moveTo>
                      <a:pt x="0" y="2148840"/>
                    </a:moveTo>
                    <a:cubicBezTo>
                      <a:pt x="20320" y="1813560"/>
                      <a:pt x="78740" y="1478280"/>
                      <a:pt x="99060" y="1143000"/>
                    </a:cubicBezTo>
                    <a:lnTo>
                      <a:pt x="150495" y="38100"/>
                    </a:lnTo>
                    <a:lnTo>
                      <a:pt x="474345" y="0"/>
                    </a:lnTo>
                    <a:cubicBezTo>
                      <a:pt x="491490" y="307340"/>
                      <a:pt x="504825" y="554672"/>
                      <a:pt x="521970" y="933450"/>
                    </a:cubicBezTo>
                    <a:cubicBezTo>
                      <a:pt x="539115" y="1312228"/>
                      <a:pt x="640080" y="1737360"/>
                      <a:pt x="708660" y="2148840"/>
                    </a:cubicBezTo>
                    <a:cubicBezTo>
                      <a:pt x="607060" y="2148840"/>
                      <a:pt x="445770" y="2209800"/>
                      <a:pt x="327660" y="2209800"/>
                    </a:cubicBezTo>
                    <a:cubicBezTo>
                      <a:pt x="209550" y="2209800"/>
                      <a:pt x="109220" y="2159000"/>
                      <a:pt x="0" y="214884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二等辺三角形 606">
                <a:extLst>
                  <a:ext uri="{FF2B5EF4-FFF2-40B4-BE49-F238E27FC236}">
                    <a16:creationId xmlns:a16="http://schemas.microsoft.com/office/drawing/2014/main" id="{312F65F0-FF6F-421E-9BAB-722D8C1E80AF}"/>
                  </a:ext>
                </a:extLst>
              </p:cNvPr>
              <p:cNvSpPr/>
              <p:nvPr/>
            </p:nvSpPr>
            <p:spPr>
              <a:xfrm rot="21070517">
                <a:off x="3276600" y="2141220"/>
                <a:ext cx="259080" cy="647700"/>
              </a:xfrm>
              <a:prstGeom prst="triangle">
                <a:avLst>
                  <a:gd name="adj" fmla="val 8824"/>
                </a:avLst>
              </a:pr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楕円 278">
                <a:extLst>
                  <a:ext uri="{FF2B5EF4-FFF2-40B4-BE49-F238E27FC236}">
                    <a16:creationId xmlns:a16="http://schemas.microsoft.com/office/drawing/2014/main" id="{9726340F-B11F-4240-B17C-AE409EA20578}"/>
                  </a:ext>
                </a:extLst>
              </p:cNvPr>
              <p:cNvSpPr/>
              <p:nvPr/>
            </p:nvSpPr>
            <p:spPr>
              <a:xfrm rot="20343005">
                <a:off x="3044070" y="1169928"/>
                <a:ext cx="140237" cy="32804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楕円 278">
                <a:extLst>
                  <a:ext uri="{FF2B5EF4-FFF2-40B4-BE49-F238E27FC236}">
                    <a16:creationId xmlns:a16="http://schemas.microsoft.com/office/drawing/2014/main" id="{8A30B175-28DE-491E-A675-BA9302CE4001}"/>
                  </a:ext>
                </a:extLst>
              </p:cNvPr>
              <p:cNvSpPr/>
              <p:nvPr/>
            </p:nvSpPr>
            <p:spPr>
              <a:xfrm rot="18775436">
                <a:off x="2974505" y="1425210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楕円 278">
                <a:extLst>
                  <a:ext uri="{FF2B5EF4-FFF2-40B4-BE49-F238E27FC236}">
                    <a16:creationId xmlns:a16="http://schemas.microsoft.com/office/drawing/2014/main" id="{1065B889-B8DE-4C41-AA9A-3D7C81218D03}"/>
                  </a:ext>
                </a:extLst>
              </p:cNvPr>
              <p:cNvSpPr/>
              <p:nvPr/>
            </p:nvSpPr>
            <p:spPr>
              <a:xfrm rot="2922372" flipH="1">
                <a:off x="3820445" y="1164466"/>
                <a:ext cx="193961" cy="50900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楕円 278">
                <a:extLst>
                  <a:ext uri="{FF2B5EF4-FFF2-40B4-BE49-F238E27FC236}">
                    <a16:creationId xmlns:a16="http://schemas.microsoft.com/office/drawing/2014/main" id="{8E44C501-0CE1-4F37-B7CF-FDF5CC0A9E17}"/>
                  </a:ext>
                </a:extLst>
              </p:cNvPr>
              <p:cNvSpPr/>
              <p:nvPr/>
            </p:nvSpPr>
            <p:spPr>
              <a:xfrm rot="2922372" flipH="1">
                <a:off x="4008748" y="886280"/>
                <a:ext cx="193961" cy="399863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楕円 278">
                <a:extLst>
                  <a:ext uri="{FF2B5EF4-FFF2-40B4-BE49-F238E27FC236}">
                    <a16:creationId xmlns:a16="http://schemas.microsoft.com/office/drawing/2014/main" id="{1D58C3CB-F97C-4797-9306-AD0FC635683C}"/>
                  </a:ext>
                </a:extLst>
              </p:cNvPr>
              <p:cNvSpPr/>
              <p:nvPr/>
            </p:nvSpPr>
            <p:spPr>
              <a:xfrm rot="2922372" flipH="1">
                <a:off x="3808144" y="6796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楕円 278">
                <a:extLst>
                  <a:ext uri="{FF2B5EF4-FFF2-40B4-BE49-F238E27FC236}">
                    <a16:creationId xmlns:a16="http://schemas.microsoft.com/office/drawing/2014/main" id="{36406A45-99B3-4E3F-8659-B89962DE7F18}"/>
                  </a:ext>
                </a:extLst>
              </p:cNvPr>
              <p:cNvSpPr/>
              <p:nvPr/>
            </p:nvSpPr>
            <p:spPr>
              <a:xfrm rot="1882554" flipH="1">
                <a:off x="3728769" y="666932"/>
                <a:ext cx="124725" cy="3001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楕円 278">
                <a:extLst>
                  <a:ext uri="{FF2B5EF4-FFF2-40B4-BE49-F238E27FC236}">
                    <a16:creationId xmlns:a16="http://schemas.microsoft.com/office/drawing/2014/main" id="{21C679F0-4173-49F0-8107-8D745E83D3C2}"/>
                  </a:ext>
                </a:extLst>
              </p:cNvPr>
              <p:cNvSpPr/>
              <p:nvPr/>
            </p:nvSpPr>
            <p:spPr>
              <a:xfrm rot="21319963">
                <a:off x="3140662" y="878051"/>
                <a:ext cx="110153" cy="28788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楕円 278">
                <a:extLst>
                  <a:ext uri="{FF2B5EF4-FFF2-40B4-BE49-F238E27FC236}">
                    <a16:creationId xmlns:a16="http://schemas.microsoft.com/office/drawing/2014/main" id="{C02D51E3-E3FD-4093-8B9E-12B52BB04DB3}"/>
                  </a:ext>
                </a:extLst>
              </p:cNvPr>
              <p:cNvSpPr/>
              <p:nvPr/>
            </p:nvSpPr>
            <p:spPr>
              <a:xfrm rot="637042" flipH="1">
                <a:off x="3246361" y="921241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楕円 278">
                <a:extLst>
                  <a:ext uri="{FF2B5EF4-FFF2-40B4-BE49-F238E27FC236}">
                    <a16:creationId xmlns:a16="http://schemas.microsoft.com/office/drawing/2014/main" id="{F011C643-E63E-4605-B206-172E6171182D}"/>
                  </a:ext>
                </a:extLst>
              </p:cNvPr>
              <p:cNvSpPr/>
              <p:nvPr/>
            </p:nvSpPr>
            <p:spPr>
              <a:xfrm flipH="1">
                <a:off x="3195686" y="874046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楕円 278">
                <a:extLst>
                  <a:ext uri="{FF2B5EF4-FFF2-40B4-BE49-F238E27FC236}">
                    <a16:creationId xmlns:a16="http://schemas.microsoft.com/office/drawing/2014/main" id="{C91CDACF-E44C-478B-B9EA-F2D7229E8ADD}"/>
                  </a:ext>
                </a:extLst>
              </p:cNvPr>
              <p:cNvSpPr/>
              <p:nvPr/>
            </p:nvSpPr>
            <p:spPr>
              <a:xfrm flipH="1">
                <a:off x="3465624" y="759465"/>
                <a:ext cx="84718" cy="234591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楕円 278">
                <a:extLst>
                  <a:ext uri="{FF2B5EF4-FFF2-40B4-BE49-F238E27FC236}">
                    <a16:creationId xmlns:a16="http://schemas.microsoft.com/office/drawing/2014/main" id="{C3B30E15-6706-44F8-81F2-7ED6E267E21C}"/>
                  </a:ext>
                </a:extLst>
              </p:cNvPr>
              <p:cNvSpPr/>
              <p:nvPr/>
            </p:nvSpPr>
            <p:spPr>
              <a:xfrm rot="678031" flipH="1">
                <a:off x="3296902" y="1132453"/>
                <a:ext cx="137251" cy="340408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楕円 278">
                <a:extLst>
                  <a:ext uri="{FF2B5EF4-FFF2-40B4-BE49-F238E27FC236}">
                    <a16:creationId xmlns:a16="http://schemas.microsoft.com/office/drawing/2014/main" id="{9076FC83-C8E2-4CAA-8F77-A4D795395211}"/>
                  </a:ext>
                </a:extLst>
              </p:cNvPr>
              <p:cNvSpPr/>
              <p:nvPr/>
            </p:nvSpPr>
            <p:spPr>
              <a:xfrm rot="19705572">
                <a:off x="3328795" y="813281"/>
                <a:ext cx="83092" cy="182735"/>
              </a:xfrm>
              <a:custGeom>
                <a:avLst/>
                <a:gdLst>
                  <a:gd name="connsiteX0" fmla="*/ 0 w 355380"/>
                  <a:gd name="connsiteY0" fmla="*/ 393909 h 787817"/>
                  <a:gd name="connsiteX1" fmla="*/ 177690 w 355380"/>
                  <a:gd name="connsiteY1" fmla="*/ 0 h 787817"/>
                  <a:gd name="connsiteX2" fmla="*/ 355380 w 355380"/>
                  <a:gd name="connsiteY2" fmla="*/ 393909 h 787817"/>
                  <a:gd name="connsiteX3" fmla="*/ 177690 w 355380"/>
                  <a:gd name="connsiteY3" fmla="*/ 787818 h 787817"/>
                  <a:gd name="connsiteX4" fmla="*/ 0 w 355380"/>
                  <a:gd name="connsiteY4" fmla="*/ 393909 h 787817"/>
                  <a:gd name="connsiteX0" fmla="*/ 0 w 324900"/>
                  <a:gd name="connsiteY0" fmla="*/ 386296 h 787831"/>
                  <a:gd name="connsiteX1" fmla="*/ 147210 w 324900"/>
                  <a:gd name="connsiteY1" fmla="*/ 7 h 787831"/>
                  <a:gd name="connsiteX2" fmla="*/ 324900 w 324900"/>
                  <a:gd name="connsiteY2" fmla="*/ 393916 h 787831"/>
                  <a:gd name="connsiteX3" fmla="*/ 147210 w 324900"/>
                  <a:gd name="connsiteY3" fmla="*/ 787825 h 787831"/>
                  <a:gd name="connsiteX4" fmla="*/ 0 w 324900"/>
                  <a:gd name="connsiteY4" fmla="*/ 386296 h 787831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0 w 340140"/>
                  <a:gd name="connsiteY0" fmla="*/ 387963 h 793015"/>
                  <a:gd name="connsiteX1" fmla="*/ 147210 w 340140"/>
                  <a:gd name="connsiteY1" fmla="*/ 1674 h 793015"/>
                  <a:gd name="connsiteX2" fmla="*/ 340140 w 340140"/>
                  <a:gd name="connsiteY2" fmla="*/ 517503 h 793015"/>
                  <a:gd name="connsiteX3" fmla="*/ 147210 w 340140"/>
                  <a:gd name="connsiteY3" fmla="*/ 789492 h 793015"/>
                  <a:gd name="connsiteX4" fmla="*/ 0 w 340140"/>
                  <a:gd name="connsiteY4" fmla="*/ 387963 h 793015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111 w 340251"/>
                  <a:gd name="connsiteY0" fmla="*/ 410270 h 815322"/>
                  <a:gd name="connsiteX1" fmla="*/ 170181 w 340251"/>
                  <a:gd name="connsiteY1" fmla="*/ 1121 h 815322"/>
                  <a:gd name="connsiteX2" fmla="*/ 340251 w 340251"/>
                  <a:gd name="connsiteY2" fmla="*/ 539810 h 815322"/>
                  <a:gd name="connsiteX3" fmla="*/ 147321 w 340251"/>
                  <a:gd name="connsiteY3" fmla="*/ 811799 h 815322"/>
                  <a:gd name="connsiteX4" fmla="*/ 111 w 340251"/>
                  <a:gd name="connsiteY4" fmla="*/ 410270 h 815322"/>
                  <a:gd name="connsiteX0" fmla="*/ 735 w 340875"/>
                  <a:gd name="connsiteY0" fmla="*/ 410578 h 815630"/>
                  <a:gd name="connsiteX1" fmla="*/ 170805 w 340875"/>
                  <a:gd name="connsiteY1" fmla="*/ 1429 h 815630"/>
                  <a:gd name="connsiteX2" fmla="*/ 340875 w 340875"/>
                  <a:gd name="connsiteY2" fmla="*/ 540118 h 815630"/>
                  <a:gd name="connsiteX3" fmla="*/ 147945 w 340875"/>
                  <a:gd name="connsiteY3" fmla="*/ 812107 h 815630"/>
                  <a:gd name="connsiteX4" fmla="*/ 735 w 340875"/>
                  <a:gd name="connsiteY4" fmla="*/ 410578 h 815630"/>
                  <a:gd name="connsiteX0" fmla="*/ 695 w 348455"/>
                  <a:gd name="connsiteY0" fmla="*/ 494037 h 812357"/>
                  <a:gd name="connsiteX1" fmla="*/ 178385 w 348455"/>
                  <a:gd name="connsiteY1" fmla="*/ 1068 h 812357"/>
                  <a:gd name="connsiteX2" fmla="*/ 348455 w 348455"/>
                  <a:gd name="connsiteY2" fmla="*/ 539757 h 812357"/>
                  <a:gd name="connsiteX3" fmla="*/ 155525 w 348455"/>
                  <a:gd name="connsiteY3" fmla="*/ 811746 h 812357"/>
                  <a:gd name="connsiteX4" fmla="*/ 695 w 348455"/>
                  <a:gd name="connsiteY4" fmla="*/ 494037 h 81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8455" h="812357">
                    <a:moveTo>
                      <a:pt x="695" y="494037"/>
                    </a:moveTo>
                    <a:cubicBezTo>
                      <a:pt x="-10735" y="290344"/>
                      <a:pt x="121695" y="-20522"/>
                      <a:pt x="178385" y="1068"/>
                    </a:cubicBezTo>
                    <a:cubicBezTo>
                      <a:pt x="219835" y="83618"/>
                      <a:pt x="249395" y="322207"/>
                      <a:pt x="348455" y="539757"/>
                    </a:cubicBezTo>
                    <a:cubicBezTo>
                      <a:pt x="348455" y="757307"/>
                      <a:pt x="213485" y="819366"/>
                      <a:pt x="155525" y="811746"/>
                    </a:cubicBezTo>
                    <a:cubicBezTo>
                      <a:pt x="97565" y="804126"/>
                      <a:pt x="12125" y="697730"/>
                      <a:pt x="695" y="4940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二等辺三角形 295">
                <a:extLst>
                  <a:ext uri="{FF2B5EF4-FFF2-40B4-BE49-F238E27FC236}">
                    <a16:creationId xmlns:a16="http://schemas.microsoft.com/office/drawing/2014/main" id="{5F1910D5-44FA-4D14-A532-FF6DAF96B83D}"/>
                  </a:ext>
                </a:extLst>
              </p:cNvPr>
              <p:cNvSpPr/>
              <p:nvPr/>
            </p:nvSpPr>
            <p:spPr>
              <a:xfrm rot="21070517">
                <a:off x="3140090" y="4459534"/>
                <a:ext cx="223746" cy="522909"/>
              </a:xfrm>
              <a:custGeom>
                <a:avLst/>
                <a:gdLst>
                  <a:gd name="connsiteX0" fmla="*/ 0 w 314752"/>
                  <a:gd name="connsiteY0" fmla="*/ 433417 h 433417"/>
                  <a:gd name="connsiteX1" fmla="*/ 27774 w 314752"/>
                  <a:gd name="connsiteY1" fmla="*/ 0 h 433417"/>
                  <a:gd name="connsiteX2" fmla="*/ 314752 w 314752"/>
                  <a:gd name="connsiteY2" fmla="*/ 433417 h 433417"/>
                  <a:gd name="connsiteX3" fmla="*/ 0 w 314752"/>
                  <a:gd name="connsiteY3" fmla="*/ 433417 h 433417"/>
                  <a:gd name="connsiteX0" fmla="*/ 0 w 223746"/>
                  <a:gd name="connsiteY0" fmla="*/ 433417 h 522909"/>
                  <a:gd name="connsiteX1" fmla="*/ 27774 w 223746"/>
                  <a:gd name="connsiteY1" fmla="*/ 0 h 522909"/>
                  <a:gd name="connsiteX2" fmla="*/ 223746 w 223746"/>
                  <a:gd name="connsiteY2" fmla="*/ 522909 h 522909"/>
                  <a:gd name="connsiteX3" fmla="*/ 0 w 223746"/>
                  <a:gd name="connsiteY3" fmla="*/ 433417 h 52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746" h="522909">
                    <a:moveTo>
                      <a:pt x="0" y="433417"/>
                    </a:moveTo>
                    <a:lnTo>
                      <a:pt x="27774" y="0"/>
                    </a:lnTo>
                    <a:lnTo>
                      <a:pt x="223746" y="522909"/>
                    </a:lnTo>
                    <a:lnTo>
                      <a:pt x="0" y="433417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99"/>
                  </a:gs>
                  <a:gs pos="100000">
                    <a:srgbClr val="CC0099"/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AAC90F17-EABF-406C-A511-A852BC0F0A09}"/>
              </a:ext>
            </a:extLst>
          </p:cNvPr>
          <p:cNvGrpSpPr/>
          <p:nvPr/>
        </p:nvGrpSpPr>
        <p:grpSpPr>
          <a:xfrm>
            <a:off x="6634132" y="4384376"/>
            <a:ext cx="2562286" cy="1536699"/>
            <a:chOff x="2019035" y="5392113"/>
            <a:chExt cx="2562286" cy="1536699"/>
          </a:xfrm>
        </p:grpSpPr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5BEFD0B9-D974-4496-9A5B-B416991C79B7}"/>
                </a:ext>
              </a:extLst>
            </p:cNvPr>
            <p:cNvGrpSpPr/>
            <p:nvPr/>
          </p:nvGrpSpPr>
          <p:grpSpPr>
            <a:xfrm>
              <a:off x="2019035" y="5392113"/>
              <a:ext cx="2562286" cy="1536699"/>
              <a:chOff x="746064" y="1894185"/>
              <a:chExt cx="2562286" cy="1536699"/>
            </a:xfrm>
          </p:grpSpPr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2EC93652-7230-4661-A393-09122BBA70D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6A5D5AC3-4683-4438-86C9-EC7CD693605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B3911BEA-5983-44CC-8BA7-6FCBAAD5859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30EF7120-D1F2-48C0-98C7-7A607188696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CAB8A9FA-3FBD-41BB-8193-C43AC93FDA3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2B4F924E-09B6-4435-95B4-46BC43E1319D}"/>
                </a:ext>
              </a:extLst>
            </p:cNvPr>
            <p:cNvGrpSpPr/>
            <p:nvPr/>
          </p:nvGrpSpPr>
          <p:grpSpPr>
            <a:xfrm>
              <a:off x="2319458" y="5437777"/>
              <a:ext cx="1961440" cy="1216772"/>
              <a:chOff x="7895304" y="5135165"/>
              <a:chExt cx="1621261" cy="1005745"/>
            </a:xfrm>
          </p:grpSpPr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DD330E27-CCBB-40F2-896A-DEBB0A7B2A9A}"/>
                  </a:ext>
                </a:extLst>
              </p:cNvPr>
              <p:cNvGrpSpPr/>
              <p:nvPr/>
            </p:nvGrpSpPr>
            <p:grpSpPr>
              <a:xfrm flipH="1">
                <a:off x="7895304" y="5263056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D1056F12-8AD3-4346-9BE0-72B6705EEFD2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710" name="台形 709">
                    <a:extLst>
                      <a:ext uri="{FF2B5EF4-FFF2-40B4-BE49-F238E27FC236}">
                        <a16:creationId xmlns:a16="http://schemas.microsoft.com/office/drawing/2014/main" id="{16465358-AF91-4071-A60D-982C1582BFE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1" name="楕円 413">
                    <a:extLst>
                      <a:ext uri="{FF2B5EF4-FFF2-40B4-BE49-F238E27FC236}">
                        <a16:creationId xmlns:a16="http://schemas.microsoft.com/office/drawing/2014/main" id="{07D7AF83-B830-42C6-985A-C4363FED39A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2" name="台形 711">
                    <a:extLst>
                      <a:ext uri="{FF2B5EF4-FFF2-40B4-BE49-F238E27FC236}">
                        <a16:creationId xmlns:a16="http://schemas.microsoft.com/office/drawing/2014/main" id="{D529B1FC-6DEC-4E03-AC1E-F6439435CF4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3" name="楕円 413">
                    <a:extLst>
                      <a:ext uri="{FF2B5EF4-FFF2-40B4-BE49-F238E27FC236}">
                        <a16:creationId xmlns:a16="http://schemas.microsoft.com/office/drawing/2014/main" id="{8DEC42F9-88A5-45E1-8FE9-0321E81208F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05" name="グループ化 704">
                  <a:extLst>
                    <a:ext uri="{FF2B5EF4-FFF2-40B4-BE49-F238E27FC236}">
                      <a16:creationId xmlns:a16="http://schemas.microsoft.com/office/drawing/2014/main" id="{3CCB825D-7AC4-4E1E-96B8-6D973DA774E4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706" name="台形 705">
                    <a:extLst>
                      <a:ext uri="{FF2B5EF4-FFF2-40B4-BE49-F238E27FC236}">
                        <a16:creationId xmlns:a16="http://schemas.microsoft.com/office/drawing/2014/main" id="{C6FEE6F5-C1F9-4CB8-8984-A5884973BF1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7" name="楕円 413">
                    <a:extLst>
                      <a:ext uri="{FF2B5EF4-FFF2-40B4-BE49-F238E27FC236}">
                        <a16:creationId xmlns:a16="http://schemas.microsoft.com/office/drawing/2014/main" id="{DAC8B016-857F-41CF-B6BC-4280F6844C5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8" name="台形 707">
                    <a:extLst>
                      <a:ext uri="{FF2B5EF4-FFF2-40B4-BE49-F238E27FC236}">
                        <a16:creationId xmlns:a16="http://schemas.microsoft.com/office/drawing/2014/main" id="{3F6BC75E-95A4-402A-B9B4-4C1DF618729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9" name="楕円 413">
                    <a:extLst>
                      <a:ext uri="{FF2B5EF4-FFF2-40B4-BE49-F238E27FC236}">
                        <a16:creationId xmlns:a16="http://schemas.microsoft.com/office/drawing/2014/main" id="{3A8AC5AF-3185-4EAF-8B4F-1D379FD688C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91402F83-8CBB-4155-95F2-23FCC3EF6AF6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449858" cy="1005745"/>
                <a:chOff x="8066707" y="5135165"/>
                <a:chExt cx="1449858" cy="1005745"/>
              </a:xfrm>
            </p:grpSpPr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EED4B231-AC03-4CCD-9332-4851A65ABE67}"/>
                    </a:ext>
                  </a:extLst>
                </p:cNvPr>
                <p:cNvGrpSpPr/>
                <p:nvPr/>
              </p:nvGrpSpPr>
              <p:grpSpPr>
                <a:xfrm>
                  <a:off x="8066707" y="513516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694" name="グループ化 693">
                    <a:extLst>
                      <a:ext uri="{FF2B5EF4-FFF2-40B4-BE49-F238E27FC236}">
                        <a16:creationId xmlns:a16="http://schemas.microsoft.com/office/drawing/2014/main" id="{91F5C89E-7467-42E7-B36E-334DA4990071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700" name="台形 699">
                      <a:extLst>
                        <a:ext uri="{FF2B5EF4-FFF2-40B4-BE49-F238E27FC236}">
                          <a16:creationId xmlns:a16="http://schemas.microsoft.com/office/drawing/2014/main" id="{2DB0B76F-2F81-46F5-AB9E-172DCD3A5EEC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1" name="楕円 413">
                      <a:extLst>
                        <a:ext uri="{FF2B5EF4-FFF2-40B4-BE49-F238E27FC236}">
                          <a16:creationId xmlns:a16="http://schemas.microsoft.com/office/drawing/2014/main" id="{4276D7C6-68EB-4E9B-B7E4-60D2E17C9DDC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2" name="台形 701">
                      <a:extLst>
                        <a:ext uri="{FF2B5EF4-FFF2-40B4-BE49-F238E27FC236}">
                          <a16:creationId xmlns:a16="http://schemas.microsoft.com/office/drawing/2014/main" id="{AF17955F-2444-470D-86CA-62F534AB9A94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3" name="楕円 413">
                      <a:extLst>
                        <a:ext uri="{FF2B5EF4-FFF2-40B4-BE49-F238E27FC236}">
                          <a16:creationId xmlns:a16="http://schemas.microsoft.com/office/drawing/2014/main" id="{A80CFAD9-0F0A-4D32-97CC-3790C4898FAB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695" name="グループ化 694">
                    <a:extLst>
                      <a:ext uri="{FF2B5EF4-FFF2-40B4-BE49-F238E27FC236}">
                        <a16:creationId xmlns:a16="http://schemas.microsoft.com/office/drawing/2014/main" id="{FC565242-EF60-4F5E-8EC0-BC425C161AE9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696" name="台形 695">
                      <a:extLst>
                        <a:ext uri="{FF2B5EF4-FFF2-40B4-BE49-F238E27FC236}">
                          <a16:creationId xmlns:a16="http://schemas.microsoft.com/office/drawing/2014/main" id="{B86A8F53-7087-4C04-B001-976F5482289F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7" name="楕円 413">
                      <a:extLst>
                        <a:ext uri="{FF2B5EF4-FFF2-40B4-BE49-F238E27FC236}">
                          <a16:creationId xmlns:a16="http://schemas.microsoft.com/office/drawing/2014/main" id="{2DDB010E-DD4D-45F4-9F27-E64C95745C7B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8" name="台形 697">
                      <a:extLst>
                        <a:ext uri="{FF2B5EF4-FFF2-40B4-BE49-F238E27FC236}">
                          <a16:creationId xmlns:a16="http://schemas.microsoft.com/office/drawing/2014/main" id="{8815F806-AC4F-4BC2-BC94-81EBFC2BCF16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9" name="楕円 413">
                      <a:extLst>
                        <a:ext uri="{FF2B5EF4-FFF2-40B4-BE49-F238E27FC236}">
                          <a16:creationId xmlns:a16="http://schemas.microsoft.com/office/drawing/2014/main" id="{06E3EB27-BA68-4BCD-A658-38F6614340D1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76A04586-3DCD-44C4-BFD0-F3777045B426}"/>
                    </a:ext>
                  </a:extLst>
                </p:cNvPr>
                <p:cNvGrpSpPr/>
                <p:nvPr/>
              </p:nvGrpSpPr>
              <p:grpSpPr>
                <a:xfrm>
                  <a:off x="8333933" y="551061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684" name="グループ化 683">
                    <a:extLst>
                      <a:ext uri="{FF2B5EF4-FFF2-40B4-BE49-F238E27FC236}">
                        <a16:creationId xmlns:a16="http://schemas.microsoft.com/office/drawing/2014/main" id="{D45B78DF-55DA-483C-A276-1729BBBBADF8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690" name="台形 689">
                      <a:extLst>
                        <a:ext uri="{FF2B5EF4-FFF2-40B4-BE49-F238E27FC236}">
                          <a16:creationId xmlns:a16="http://schemas.microsoft.com/office/drawing/2014/main" id="{4ABFE876-4F1E-499D-ADC5-15730C700FC0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1" name="楕円 413">
                      <a:extLst>
                        <a:ext uri="{FF2B5EF4-FFF2-40B4-BE49-F238E27FC236}">
                          <a16:creationId xmlns:a16="http://schemas.microsoft.com/office/drawing/2014/main" id="{F1D2BDE1-C059-4C76-AD64-1F963109A6E7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2" name="台形 691">
                      <a:extLst>
                        <a:ext uri="{FF2B5EF4-FFF2-40B4-BE49-F238E27FC236}">
                          <a16:creationId xmlns:a16="http://schemas.microsoft.com/office/drawing/2014/main" id="{F69CF1EA-A3E3-48BB-8DFC-B632D2109B0A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3" name="楕円 413">
                      <a:extLst>
                        <a:ext uri="{FF2B5EF4-FFF2-40B4-BE49-F238E27FC236}">
                          <a16:creationId xmlns:a16="http://schemas.microsoft.com/office/drawing/2014/main" id="{6F847FA8-81F1-47F8-8D5F-EA56ADD6DEE2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4A708980-4370-4054-B083-4D2CF0D51D89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686" name="台形 685">
                      <a:extLst>
                        <a:ext uri="{FF2B5EF4-FFF2-40B4-BE49-F238E27FC236}">
                          <a16:creationId xmlns:a16="http://schemas.microsoft.com/office/drawing/2014/main" id="{BCFCB36D-F8F1-4664-AFED-B93562E7C473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87" name="楕円 413">
                      <a:extLst>
                        <a:ext uri="{FF2B5EF4-FFF2-40B4-BE49-F238E27FC236}">
                          <a16:creationId xmlns:a16="http://schemas.microsoft.com/office/drawing/2014/main" id="{B3C09901-2522-40A1-BB30-5E21A16BE0E1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88" name="台形 687">
                      <a:extLst>
                        <a:ext uri="{FF2B5EF4-FFF2-40B4-BE49-F238E27FC236}">
                          <a16:creationId xmlns:a16="http://schemas.microsoft.com/office/drawing/2014/main" id="{BC4EEE6F-A583-4798-8482-9BFA8B2D0748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89" name="楕円 413">
                      <a:extLst>
                        <a:ext uri="{FF2B5EF4-FFF2-40B4-BE49-F238E27FC236}">
                          <a16:creationId xmlns:a16="http://schemas.microsoft.com/office/drawing/2014/main" id="{91258131-3D82-4517-8A04-DDE5197816A5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740814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栃木県と言えば・・・</a:t>
            </a:r>
          </a:p>
        </p:txBody>
      </p:sp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D3215EC0-B350-42C7-B4F3-B727DA37CFC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生乳</a:t>
            </a:r>
          </a:p>
        </p:txBody>
      </p:sp>
      <p:sp>
        <p:nvSpPr>
          <p:cNvPr id="538" name="テキスト ボックス 537">
            <a:extLst>
              <a:ext uri="{FF2B5EF4-FFF2-40B4-BE49-F238E27FC236}">
                <a16:creationId xmlns:a16="http://schemas.microsoft.com/office/drawing/2014/main" id="{B9BB0FBF-3557-4511-A0F3-133A657C07D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足利花火大会</a:t>
            </a:r>
          </a:p>
        </p:txBody>
      </p:sp>
      <p:sp>
        <p:nvSpPr>
          <p:cNvPr id="540" name="テキスト ボックス 539">
            <a:extLst>
              <a:ext uri="{FF2B5EF4-FFF2-40B4-BE49-F238E27FC236}">
                <a16:creationId xmlns:a16="http://schemas.microsoft.com/office/drawing/2014/main" id="{50FEF35D-E3AE-4B38-94C5-A919218F2ED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足尾銅山</a:t>
            </a:r>
          </a:p>
        </p:txBody>
      </p:sp>
      <p:sp>
        <p:nvSpPr>
          <p:cNvPr id="541" name="テキスト ボックス 540">
            <a:extLst>
              <a:ext uri="{FF2B5EF4-FFF2-40B4-BE49-F238E27FC236}">
                <a16:creationId xmlns:a16="http://schemas.microsoft.com/office/drawing/2014/main" id="{347D0189-0758-4C9A-A3C5-AD5E9C58863F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足利学校</a:t>
            </a:r>
          </a:p>
        </p:txBody>
      </p: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140998F9-7AD5-477A-B4A5-423827C697D7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那須サファリパーク</a:t>
            </a:r>
          </a:p>
        </p:txBody>
      </p: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E731DE5C-AC24-47B5-9B38-05F61986D5AB}"/>
              </a:ext>
            </a:extLst>
          </p:cNvPr>
          <p:cNvGrpSpPr/>
          <p:nvPr/>
        </p:nvGrpSpPr>
        <p:grpSpPr>
          <a:xfrm>
            <a:off x="732708" y="4239819"/>
            <a:ext cx="2515052" cy="1775309"/>
            <a:chOff x="1334888" y="2309937"/>
            <a:chExt cx="4042540" cy="2983032"/>
          </a:xfrm>
        </p:grpSpPr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2C7596A5-96F0-436C-BC72-615490F4DD66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BB3EEB5C-4E4B-42C1-977E-97B99DFA05F2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EC03B5A5-F1F2-4FEC-8FF4-A04C2C2713D9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9D62B5AD-4B21-4818-AC70-604914E7FA93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月 784">
                  <a:extLst>
                    <a:ext uri="{FF2B5EF4-FFF2-40B4-BE49-F238E27FC236}">
                      <a16:creationId xmlns:a16="http://schemas.microsoft.com/office/drawing/2014/main" id="{51829F94-5338-4994-931C-FF0118AF39C8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2EEAF0EB-7696-4F22-A70B-B0E99E37BBCD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月 786">
                  <a:extLst>
                    <a:ext uri="{FF2B5EF4-FFF2-40B4-BE49-F238E27FC236}">
                      <a16:creationId xmlns:a16="http://schemas.microsoft.com/office/drawing/2014/main" id="{234765EC-E8EC-4CD4-812F-C0F933BEC4C7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0B2BA28B-58EF-414C-B4B1-03B2E7CC4184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D8E75C3F-D3BC-476C-9503-8C208B33D74E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F8585BB0-3424-4FA7-9B5B-2DAC7F5716F9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A03CE3F1-F16B-48A6-8E32-DDE35B8737A9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EFF86AA0-AFA3-4C15-B6DB-3314C8A755F4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4B69FBFA-47FD-4F16-B3CE-46F6393ADF57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BFC201DD-10F2-414B-AD91-88C80F5BD8D7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DEFC34B7-1A73-4706-8B75-6B6A9835C59D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0C0E1BD9-54A5-482A-B69F-9D04895AE366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5C855712-D04C-4111-A1D5-434D322CE7F3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3CC950CF-A44E-4B38-A7BE-E0EEA53148C2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4AE8FBA4-8FC2-4DD2-8052-71D173587440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CE28D868-BE57-4392-A3AC-C05B5C8FC84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42025C0D-276F-448D-917B-11E15FFA9586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607A444F-80B7-4CE8-8425-24E414E8D0B8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703CD84E-6429-4F21-8AAC-7C91916E5646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AD6514D9-560C-494B-8F79-710F3BE18DA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8A1DE592-F137-4873-8CDC-1B02A1595771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月 805">
                  <a:extLst>
                    <a:ext uri="{FF2B5EF4-FFF2-40B4-BE49-F238E27FC236}">
                      <a16:creationId xmlns:a16="http://schemas.microsoft.com/office/drawing/2014/main" id="{017A4D25-F5E4-412B-AB49-1C67FF6F8ECF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AD1570F2-617E-41E7-99D0-CC47A2F26672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5F094741-9905-45C4-8D8B-1FE57BD27E9E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D8F00B22-96EE-42C7-BCDD-51F19BAFE5B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D68BE292-30E5-4FFA-8E98-889B5D364609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ACBEF5C0-AE18-4FFB-86FA-CB46CD9FA92D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69743FFA-4C06-4AE5-80FD-10CFBFAAFC27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55D53C55-BA73-44D9-A822-17109B5AE855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93E137F8-E499-400F-BBA1-D2BA9473D6A2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957FE1EF-DCEF-494C-BE0E-0A08CA029311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35A41F76-59C1-4563-ADAD-00539A64D1B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月 816">
                  <a:extLst>
                    <a:ext uri="{FF2B5EF4-FFF2-40B4-BE49-F238E27FC236}">
                      <a16:creationId xmlns:a16="http://schemas.microsoft.com/office/drawing/2014/main" id="{5F051ECD-B381-4058-A493-E6650598B5C8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月 817">
                  <a:extLst>
                    <a:ext uri="{FF2B5EF4-FFF2-40B4-BE49-F238E27FC236}">
                      <a16:creationId xmlns:a16="http://schemas.microsoft.com/office/drawing/2014/main" id="{FC9AE781-3EE1-4FE2-93BA-D4CBB56324C8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A9FAD62E-B71B-440C-A312-E74B0C9D7C35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月 819">
                  <a:extLst>
                    <a:ext uri="{FF2B5EF4-FFF2-40B4-BE49-F238E27FC236}">
                      <a16:creationId xmlns:a16="http://schemas.microsoft.com/office/drawing/2014/main" id="{BC9C6ED6-BB1E-4B40-ACC6-B506B344DAA5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2949B923-6816-44A7-8C44-4B8832999224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571C3919-F993-4FD1-A368-33348DC93210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月 822">
                  <a:extLst>
                    <a:ext uri="{FF2B5EF4-FFF2-40B4-BE49-F238E27FC236}">
                      <a16:creationId xmlns:a16="http://schemas.microsoft.com/office/drawing/2014/main" id="{9A9771E4-B4B2-4326-8F4D-CB058EA114C4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B609364D-8043-45DE-BFCD-B56C99076AE5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47790CE8-4132-4090-B0D7-03A1AEEF6771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E94D5CD0-6F98-4636-8A2D-B6059CDAD2D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ACA10FC1-ED94-4669-8058-B9891F65D981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月 827">
                  <a:extLst>
                    <a:ext uri="{FF2B5EF4-FFF2-40B4-BE49-F238E27FC236}">
                      <a16:creationId xmlns:a16="http://schemas.microsoft.com/office/drawing/2014/main" id="{F1FFD52B-3F97-47A8-BDBC-F6EE12D9BB00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月 828">
                  <a:extLst>
                    <a:ext uri="{FF2B5EF4-FFF2-40B4-BE49-F238E27FC236}">
                      <a16:creationId xmlns:a16="http://schemas.microsoft.com/office/drawing/2014/main" id="{336DA18A-78AF-4187-9EAE-440340D44B85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月 829">
                  <a:extLst>
                    <a:ext uri="{FF2B5EF4-FFF2-40B4-BE49-F238E27FC236}">
                      <a16:creationId xmlns:a16="http://schemas.microsoft.com/office/drawing/2014/main" id="{FB31BC65-70CD-4FDE-A8E5-2CA1CDBAC515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E2E1AFE6-C36D-4988-85AB-1F0A4FF06359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月 831">
                  <a:extLst>
                    <a:ext uri="{FF2B5EF4-FFF2-40B4-BE49-F238E27FC236}">
                      <a16:creationId xmlns:a16="http://schemas.microsoft.com/office/drawing/2014/main" id="{FFD08A3C-03E4-499F-91BA-57DAD5A2E5A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月 832">
                  <a:extLst>
                    <a:ext uri="{FF2B5EF4-FFF2-40B4-BE49-F238E27FC236}">
                      <a16:creationId xmlns:a16="http://schemas.microsoft.com/office/drawing/2014/main" id="{4BAE35CE-6F30-42B2-92A2-294E5823A40A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DAD1E63B-F479-43AC-AF28-30E3D1186774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05257B62-5DBE-483C-8444-DF7BBBF5EFA3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月 835">
                  <a:extLst>
                    <a:ext uri="{FF2B5EF4-FFF2-40B4-BE49-F238E27FC236}">
                      <a16:creationId xmlns:a16="http://schemas.microsoft.com/office/drawing/2014/main" id="{BC5B7B92-3F7C-4839-A49D-E83404CD2276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5F9E6E9D-4353-4BB8-8541-A8F7FCAE610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8FB2C531-CAF3-4E32-ABB3-9E2D7B37BD3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月 838">
                  <a:extLst>
                    <a:ext uri="{FF2B5EF4-FFF2-40B4-BE49-F238E27FC236}">
                      <a16:creationId xmlns:a16="http://schemas.microsoft.com/office/drawing/2014/main" id="{F4D99BA7-BE71-4CF5-868C-761ECEAE1A7B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月 839">
                  <a:extLst>
                    <a:ext uri="{FF2B5EF4-FFF2-40B4-BE49-F238E27FC236}">
                      <a16:creationId xmlns:a16="http://schemas.microsoft.com/office/drawing/2014/main" id="{582719D9-54D7-448D-BF63-BFD80FC7FF5B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03D16EEE-586B-461E-9C05-2767725BB910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727" name="月 726">
                  <a:extLst>
                    <a:ext uri="{FF2B5EF4-FFF2-40B4-BE49-F238E27FC236}">
                      <a16:creationId xmlns:a16="http://schemas.microsoft.com/office/drawing/2014/main" id="{4123360A-EE85-41BD-BD33-0790813CFCBF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月 727">
                  <a:extLst>
                    <a:ext uri="{FF2B5EF4-FFF2-40B4-BE49-F238E27FC236}">
                      <a16:creationId xmlns:a16="http://schemas.microsoft.com/office/drawing/2014/main" id="{05F0326C-7DDA-4857-B9BC-FE0036653AB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月 728">
                  <a:extLst>
                    <a:ext uri="{FF2B5EF4-FFF2-40B4-BE49-F238E27FC236}">
                      <a16:creationId xmlns:a16="http://schemas.microsoft.com/office/drawing/2014/main" id="{A24BA26C-CD31-440A-81B9-CB9ED011EA0D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5E63E429-B2B5-4895-AF43-23BEDDAF3ADF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7E62F168-30C2-4ADB-9948-CDE1940EF996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91BABA1C-40A7-4E1F-90D2-DC16399EB21E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月 732">
                  <a:extLst>
                    <a:ext uri="{FF2B5EF4-FFF2-40B4-BE49-F238E27FC236}">
                      <a16:creationId xmlns:a16="http://schemas.microsoft.com/office/drawing/2014/main" id="{84E517FC-FC53-4C69-B48F-888B9423EBD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A98CE527-8948-45D9-B50B-94A8BF8480BB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3CE31B71-B77E-4DB6-B61A-2AB1AF35E45F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A290AEA7-2A10-4B17-A069-5FFEE6F0EDA8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月 736">
                  <a:extLst>
                    <a:ext uri="{FF2B5EF4-FFF2-40B4-BE49-F238E27FC236}">
                      <a16:creationId xmlns:a16="http://schemas.microsoft.com/office/drawing/2014/main" id="{7272736F-E123-45DD-9A75-89003729728F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90124B4A-D458-496D-805E-033DFD90FBA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月 738">
                  <a:extLst>
                    <a:ext uri="{FF2B5EF4-FFF2-40B4-BE49-F238E27FC236}">
                      <a16:creationId xmlns:a16="http://schemas.microsoft.com/office/drawing/2014/main" id="{269F6EB9-874B-4D82-80F1-BC091678CAC7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月 739">
                  <a:extLst>
                    <a:ext uri="{FF2B5EF4-FFF2-40B4-BE49-F238E27FC236}">
                      <a16:creationId xmlns:a16="http://schemas.microsoft.com/office/drawing/2014/main" id="{E2F102D6-E0B7-4F5B-8E44-2B213E10A9EE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51F0C4A8-3725-4B03-A18C-5FB62D3FE19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月 741">
                  <a:extLst>
                    <a:ext uri="{FF2B5EF4-FFF2-40B4-BE49-F238E27FC236}">
                      <a16:creationId xmlns:a16="http://schemas.microsoft.com/office/drawing/2014/main" id="{D52C5636-812A-47E5-810B-D2ACB9E1AD7C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月 742">
                  <a:extLst>
                    <a:ext uri="{FF2B5EF4-FFF2-40B4-BE49-F238E27FC236}">
                      <a16:creationId xmlns:a16="http://schemas.microsoft.com/office/drawing/2014/main" id="{AE176794-0208-4A8C-843E-EB977BB140EB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E0DDA803-5C91-46FB-BB53-99E81719994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月 744">
                  <a:extLst>
                    <a:ext uri="{FF2B5EF4-FFF2-40B4-BE49-F238E27FC236}">
                      <a16:creationId xmlns:a16="http://schemas.microsoft.com/office/drawing/2014/main" id="{F83559EC-9D3D-4A2A-8501-95E95648654A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月 745">
                  <a:extLst>
                    <a:ext uri="{FF2B5EF4-FFF2-40B4-BE49-F238E27FC236}">
                      <a16:creationId xmlns:a16="http://schemas.microsoft.com/office/drawing/2014/main" id="{02065A57-F7AA-488F-8995-AFFE010379C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A638A908-F8CF-44BE-9CEE-37CBC5BB0B94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月 747">
                  <a:extLst>
                    <a:ext uri="{FF2B5EF4-FFF2-40B4-BE49-F238E27FC236}">
                      <a16:creationId xmlns:a16="http://schemas.microsoft.com/office/drawing/2014/main" id="{AB0E3662-F4D9-4CF3-A939-ACE64F00D95E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月 748">
                  <a:extLst>
                    <a:ext uri="{FF2B5EF4-FFF2-40B4-BE49-F238E27FC236}">
                      <a16:creationId xmlns:a16="http://schemas.microsoft.com/office/drawing/2014/main" id="{4C550D91-7282-4AD4-9632-9AAAFC985B0F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月 749">
                  <a:extLst>
                    <a:ext uri="{FF2B5EF4-FFF2-40B4-BE49-F238E27FC236}">
                      <a16:creationId xmlns:a16="http://schemas.microsoft.com/office/drawing/2014/main" id="{E80CE8D6-FF45-46B7-ACC9-1300D3661C7F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月 750">
                  <a:extLst>
                    <a:ext uri="{FF2B5EF4-FFF2-40B4-BE49-F238E27FC236}">
                      <a16:creationId xmlns:a16="http://schemas.microsoft.com/office/drawing/2014/main" id="{17EC82F9-8391-4453-BBB3-BF82D7D657E9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月 751">
                  <a:extLst>
                    <a:ext uri="{FF2B5EF4-FFF2-40B4-BE49-F238E27FC236}">
                      <a16:creationId xmlns:a16="http://schemas.microsoft.com/office/drawing/2014/main" id="{F1A79447-E065-44DF-BB38-C102A15FBD3D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D05979AF-8748-427B-856E-DCE88BF0B472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月 753">
                  <a:extLst>
                    <a:ext uri="{FF2B5EF4-FFF2-40B4-BE49-F238E27FC236}">
                      <a16:creationId xmlns:a16="http://schemas.microsoft.com/office/drawing/2014/main" id="{BA3DC59F-B738-404D-964C-4CCF64E6A0D6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月 754">
                  <a:extLst>
                    <a:ext uri="{FF2B5EF4-FFF2-40B4-BE49-F238E27FC236}">
                      <a16:creationId xmlns:a16="http://schemas.microsoft.com/office/drawing/2014/main" id="{5C35963A-1039-4C78-81AA-7633F05974AA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月 755">
                  <a:extLst>
                    <a:ext uri="{FF2B5EF4-FFF2-40B4-BE49-F238E27FC236}">
                      <a16:creationId xmlns:a16="http://schemas.microsoft.com/office/drawing/2014/main" id="{0B7C436B-EF57-4BBD-95E5-5B29D234CC2D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月 756">
                  <a:extLst>
                    <a:ext uri="{FF2B5EF4-FFF2-40B4-BE49-F238E27FC236}">
                      <a16:creationId xmlns:a16="http://schemas.microsoft.com/office/drawing/2014/main" id="{781F9123-AAFE-4918-821C-35077E448123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月 757">
                  <a:extLst>
                    <a:ext uri="{FF2B5EF4-FFF2-40B4-BE49-F238E27FC236}">
                      <a16:creationId xmlns:a16="http://schemas.microsoft.com/office/drawing/2014/main" id="{36976F87-1A05-464C-86EF-E781796775F3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月 758">
                  <a:extLst>
                    <a:ext uri="{FF2B5EF4-FFF2-40B4-BE49-F238E27FC236}">
                      <a16:creationId xmlns:a16="http://schemas.microsoft.com/office/drawing/2014/main" id="{5F3D03D7-ABDE-437C-A1C6-C98A2DCEE8E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17DCA965-9BA4-4948-87F5-814C44E32AF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月 760">
                  <a:extLst>
                    <a:ext uri="{FF2B5EF4-FFF2-40B4-BE49-F238E27FC236}">
                      <a16:creationId xmlns:a16="http://schemas.microsoft.com/office/drawing/2014/main" id="{E7C79590-A10E-43C2-87BF-F85B4512E408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月 761">
                  <a:extLst>
                    <a:ext uri="{FF2B5EF4-FFF2-40B4-BE49-F238E27FC236}">
                      <a16:creationId xmlns:a16="http://schemas.microsoft.com/office/drawing/2014/main" id="{7C1B7762-1BB7-4186-9236-85E0538B5CAB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月 762">
                  <a:extLst>
                    <a:ext uri="{FF2B5EF4-FFF2-40B4-BE49-F238E27FC236}">
                      <a16:creationId xmlns:a16="http://schemas.microsoft.com/office/drawing/2014/main" id="{44AD20B1-BDC2-4F75-BC42-22CDF3E37E94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月 763">
                  <a:extLst>
                    <a:ext uri="{FF2B5EF4-FFF2-40B4-BE49-F238E27FC236}">
                      <a16:creationId xmlns:a16="http://schemas.microsoft.com/office/drawing/2014/main" id="{D8FE5E48-4BBD-4035-AE58-9C0503881A5C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月 764">
                  <a:extLst>
                    <a:ext uri="{FF2B5EF4-FFF2-40B4-BE49-F238E27FC236}">
                      <a16:creationId xmlns:a16="http://schemas.microsoft.com/office/drawing/2014/main" id="{B16D6344-1D6F-4103-9196-4C2CEC642BC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月 765">
                  <a:extLst>
                    <a:ext uri="{FF2B5EF4-FFF2-40B4-BE49-F238E27FC236}">
                      <a16:creationId xmlns:a16="http://schemas.microsoft.com/office/drawing/2014/main" id="{EA4E4DE3-9C59-4F0E-8BC4-E3D95EB07E2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月 766">
                  <a:extLst>
                    <a:ext uri="{FF2B5EF4-FFF2-40B4-BE49-F238E27FC236}">
                      <a16:creationId xmlns:a16="http://schemas.microsoft.com/office/drawing/2014/main" id="{CF4B642B-744B-414B-AB3C-11B4C5663CF5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月 767">
                  <a:extLst>
                    <a:ext uri="{FF2B5EF4-FFF2-40B4-BE49-F238E27FC236}">
                      <a16:creationId xmlns:a16="http://schemas.microsoft.com/office/drawing/2014/main" id="{8D9B7313-145A-474F-9BED-D1E45D8E9493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月 768">
                  <a:extLst>
                    <a:ext uri="{FF2B5EF4-FFF2-40B4-BE49-F238E27FC236}">
                      <a16:creationId xmlns:a16="http://schemas.microsoft.com/office/drawing/2014/main" id="{E0BD2F9D-E023-4A30-8652-24D27ABB9D4C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月 769">
                  <a:extLst>
                    <a:ext uri="{FF2B5EF4-FFF2-40B4-BE49-F238E27FC236}">
                      <a16:creationId xmlns:a16="http://schemas.microsoft.com/office/drawing/2014/main" id="{90BBC7D7-9789-481B-918B-5BF2859E0F1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2D0AEF69-6A16-41E3-AFC7-05FC6481041B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712E1448-19E1-478E-B396-67516FCEEB9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月 772">
                  <a:extLst>
                    <a:ext uri="{FF2B5EF4-FFF2-40B4-BE49-F238E27FC236}">
                      <a16:creationId xmlns:a16="http://schemas.microsoft.com/office/drawing/2014/main" id="{A32B0CF6-1E2C-4647-9CE2-CEBB9579922B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月 773">
                  <a:extLst>
                    <a:ext uri="{FF2B5EF4-FFF2-40B4-BE49-F238E27FC236}">
                      <a16:creationId xmlns:a16="http://schemas.microsoft.com/office/drawing/2014/main" id="{525C9B8C-6687-456F-B2B8-8D852EFF4D86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85661301-561A-40AE-AE64-3478477E0860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E01A15E9-CA29-4AE5-80C6-A3C67C11311E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929B9726-8565-4E3C-874A-DBA476F52B19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月 777">
                  <a:extLst>
                    <a:ext uri="{FF2B5EF4-FFF2-40B4-BE49-F238E27FC236}">
                      <a16:creationId xmlns:a16="http://schemas.microsoft.com/office/drawing/2014/main" id="{10E14722-B067-4DC1-86BE-C4B433A2BB3F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B5EB6140-B95E-4484-82F3-0E6C52EDA309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9DBA8E46-5337-4A6A-B2BE-6CFEF9889F1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月 780">
                  <a:extLst>
                    <a:ext uri="{FF2B5EF4-FFF2-40B4-BE49-F238E27FC236}">
                      <a16:creationId xmlns:a16="http://schemas.microsoft.com/office/drawing/2014/main" id="{FC16417B-DA0B-413C-A284-2FC598A67D36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月 781">
                  <a:extLst>
                    <a:ext uri="{FF2B5EF4-FFF2-40B4-BE49-F238E27FC236}">
                      <a16:creationId xmlns:a16="http://schemas.microsoft.com/office/drawing/2014/main" id="{A8569C23-8888-449C-8CB6-A84BC0A845FF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AECAA495-58E4-499E-97FA-69EDC3B6C370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3AE75D1A-3722-43FA-BAD8-9D016AEEB483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ED8027B9-1709-4740-AF40-A63A83D7F83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AE143C3D-FC78-49B0-B6A5-ADD96665073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28169EA9-93D4-42E6-93BA-60485522CE11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80E23182-A106-4B66-9CED-D2351DCA8673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803C5A09-231F-47DA-9AC4-D706A88F331F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月 674">
                  <a:extLst>
                    <a:ext uri="{FF2B5EF4-FFF2-40B4-BE49-F238E27FC236}">
                      <a16:creationId xmlns:a16="http://schemas.microsoft.com/office/drawing/2014/main" id="{F6AB786E-47BA-4BAA-8950-045E304168E9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月 675">
                  <a:extLst>
                    <a:ext uri="{FF2B5EF4-FFF2-40B4-BE49-F238E27FC236}">
                      <a16:creationId xmlns:a16="http://schemas.microsoft.com/office/drawing/2014/main" id="{80752419-FC3B-49E1-8B77-AC1A37803A9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月 676">
                  <a:extLst>
                    <a:ext uri="{FF2B5EF4-FFF2-40B4-BE49-F238E27FC236}">
                      <a16:creationId xmlns:a16="http://schemas.microsoft.com/office/drawing/2014/main" id="{E28ED267-B684-4D2A-A39E-029516E9E11C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D484DC9F-4137-4670-B853-5700ACA0E11F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月 678">
                  <a:extLst>
                    <a:ext uri="{FF2B5EF4-FFF2-40B4-BE49-F238E27FC236}">
                      <a16:creationId xmlns:a16="http://schemas.microsoft.com/office/drawing/2014/main" id="{6D1B3479-5C4D-47DE-BFF1-195E41B42F9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319C8B97-D154-4812-B35F-5A1F8FD763E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30BD4D3C-1163-47A1-A6B8-6A29CE79AAE3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CE1165A6-6B8E-497F-B85D-15BB15EFEFB1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月 682">
                  <a:extLst>
                    <a:ext uri="{FF2B5EF4-FFF2-40B4-BE49-F238E27FC236}">
                      <a16:creationId xmlns:a16="http://schemas.microsoft.com/office/drawing/2014/main" id="{6E0B3D28-1B55-45E8-84EB-5446C714FBEC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月 683">
                  <a:extLst>
                    <a:ext uri="{FF2B5EF4-FFF2-40B4-BE49-F238E27FC236}">
                      <a16:creationId xmlns:a16="http://schemas.microsoft.com/office/drawing/2014/main" id="{AD312065-02AF-4275-83DF-C43509E91360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月 684">
                  <a:extLst>
                    <a:ext uri="{FF2B5EF4-FFF2-40B4-BE49-F238E27FC236}">
                      <a16:creationId xmlns:a16="http://schemas.microsoft.com/office/drawing/2014/main" id="{BDAC6B47-8AC3-4AFF-9860-276EFDE26C98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160A1DC3-27B2-4CB2-8897-1770601299CC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48125B17-63AC-46C2-A91E-5DE44D7B53FD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CF5614E7-6A22-4C7A-A671-1031FCA6365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EE7C4E61-5065-4FF4-89D2-8F6DF94B0E6D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0E0AE93A-C433-4169-9936-B76A648DB9BA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73C8C36F-CCA7-41A9-9CB8-760E7E9A5238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E4D7D64C-DCCF-4AB3-9D44-A3BF8C3A9D62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月 692">
                  <a:extLst>
                    <a:ext uri="{FF2B5EF4-FFF2-40B4-BE49-F238E27FC236}">
                      <a16:creationId xmlns:a16="http://schemas.microsoft.com/office/drawing/2014/main" id="{1526451F-A310-45E3-B420-98CD5783D396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49AAA393-EF6C-48B0-A069-5F13365A6712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CFE81F3C-46B4-4757-9242-ED2744CA80A3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68EA7E98-70E2-46FB-98F7-646FF6A21937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月 696">
                  <a:extLst>
                    <a:ext uri="{FF2B5EF4-FFF2-40B4-BE49-F238E27FC236}">
                      <a16:creationId xmlns:a16="http://schemas.microsoft.com/office/drawing/2014/main" id="{6F18009A-564A-43A4-8A42-37A04EA29EF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月 697">
                  <a:extLst>
                    <a:ext uri="{FF2B5EF4-FFF2-40B4-BE49-F238E27FC236}">
                      <a16:creationId xmlns:a16="http://schemas.microsoft.com/office/drawing/2014/main" id="{8DC69536-FA02-46AD-87D9-FD430EB44D78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751CD821-E98D-4B78-B9BD-F887D6F53184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C62106C2-191D-4702-BF89-0B495E8D651B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F6F9480E-771B-4374-B523-14BA1B66CBF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30E10E63-4309-4209-A120-1F27C909A258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19A7394C-2803-4B45-9FA8-41C618C7E529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月 703">
                  <a:extLst>
                    <a:ext uri="{FF2B5EF4-FFF2-40B4-BE49-F238E27FC236}">
                      <a16:creationId xmlns:a16="http://schemas.microsoft.com/office/drawing/2014/main" id="{96CA5FBE-3404-446E-96C6-21E782F6B79E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月 704">
                  <a:extLst>
                    <a:ext uri="{FF2B5EF4-FFF2-40B4-BE49-F238E27FC236}">
                      <a16:creationId xmlns:a16="http://schemas.microsoft.com/office/drawing/2014/main" id="{2A88DCDF-22A5-4CD2-88B3-58791FB2A661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月 705">
                  <a:extLst>
                    <a:ext uri="{FF2B5EF4-FFF2-40B4-BE49-F238E27FC236}">
                      <a16:creationId xmlns:a16="http://schemas.microsoft.com/office/drawing/2014/main" id="{41B7E63C-58AC-4F48-AB84-382D64E935F3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月 706">
                  <a:extLst>
                    <a:ext uri="{FF2B5EF4-FFF2-40B4-BE49-F238E27FC236}">
                      <a16:creationId xmlns:a16="http://schemas.microsoft.com/office/drawing/2014/main" id="{26030650-081C-465F-86D7-EE6E596CCCDF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月 707">
                  <a:extLst>
                    <a:ext uri="{FF2B5EF4-FFF2-40B4-BE49-F238E27FC236}">
                      <a16:creationId xmlns:a16="http://schemas.microsoft.com/office/drawing/2014/main" id="{5C7BD349-B488-4776-A070-3933F76963A8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月 708">
                  <a:extLst>
                    <a:ext uri="{FF2B5EF4-FFF2-40B4-BE49-F238E27FC236}">
                      <a16:creationId xmlns:a16="http://schemas.microsoft.com/office/drawing/2014/main" id="{F61FA3B1-DCC2-473D-9AC4-892046A3CA70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月 709">
                  <a:extLst>
                    <a:ext uri="{FF2B5EF4-FFF2-40B4-BE49-F238E27FC236}">
                      <a16:creationId xmlns:a16="http://schemas.microsoft.com/office/drawing/2014/main" id="{5E7FC398-6BA8-4D80-80A6-40A6C5C34F0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64B35891-4819-406C-8928-5F8C5C77FC1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月 711">
                  <a:extLst>
                    <a:ext uri="{FF2B5EF4-FFF2-40B4-BE49-F238E27FC236}">
                      <a16:creationId xmlns:a16="http://schemas.microsoft.com/office/drawing/2014/main" id="{149CA95C-6636-4C8E-94E6-25DCB1C2208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月 712">
                  <a:extLst>
                    <a:ext uri="{FF2B5EF4-FFF2-40B4-BE49-F238E27FC236}">
                      <a16:creationId xmlns:a16="http://schemas.microsoft.com/office/drawing/2014/main" id="{E2C1BD76-3E78-4C13-93BB-D53E5E03F419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月 713">
                  <a:extLst>
                    <a:ext uri="{FF2B5EF4-FFF2-40B4-BE49-F238E27FC236}">
                      <a16:creationId xmlns:a16="http://schemas.microsoft.com/office/drawing/2014/main" id="{FED4E9B1-F52E-4144-B760-6486540EE0C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2159523C-6138-4991-AB4B-A0694DE7024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月 715">
                  <a:extLst>
                    <a:ext uri="{FF2B5EF4-FFF2-40B4-BE49-F238E27FC236}">
                      <a16:creationId xmlns:a16="http://schemas.microsoft.com/office/drawing/2014/main" id="{ED9E00B9-F104-4807-9690-8B0B4F92C30E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月 716">
                  <a:extLst>
                    <a:ext uri="{FF2B5EF4-FFF2-40B4-BE49-F238E27FC236}">
                      <a16:creationId xmlns:a16="http://schemas.microsoft.com/office/drawing/2014/main" id="{66E3FB73-1C59-4DCC-B76B-4F15D13B3683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月 717">
                  <a:extLst>
                    <a:ext uri="{FF2B5EF4-FFF2-40B4-BE49-F238E27FC236}">
                      <a16:creationId xmlns:a16="http://schemas.microsoft.com/office/drawing/2014/main" id="{92EF632A-33B6-4B94-AC62-C7F3BC38EF6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月 718">
                  <a:extLst>
                    <a:ext uri="{FF2B5EF4-FFF2-40B4-BE49-F238E27FC236}">
                      <a16:creationId xmlns:a16="http://schemas.microsoft.com/office/drawing/2014/main" id="{20680413-D049-4D37-91E8-F0600BFA607F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月 719">
                  <a:extLst>
                    <a:ext uri="{FF2B5EF4-FFF2-40B4-BE49-F238E27FC236}">
                      <a16:creationId xmlns:a16="http://schemas.microsoft.com/office/drawing/2014/main" id="{582021E6-AB86-4EE4-BF26-B95F8D123B6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月 720">
                  <a:extLst>
                    <a:ext uri="{FF2B5EF4-FFF2-40B4-BE49-F238E27FC236}">
                      <a16:creationId xmlns:a16="http://schemas.microsoft.com/office/drawing/2014/main" id="{03C24FD1-1E39-4D49-978C-6CAFC92E6CAD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月 721">
                  <a:extLst>
                    <a:ext uri="{FF2B5EF4-FFF2-40B4-BE49-F238E27FC236}">
                      <a16:creationId xmlns:a16="http://schemas.microsoft.com/office/drawing/2014/main" id="{F18D0501-912D-48F4-BAB9-562C92B5EFF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D2D76762-BD8D-40D3-B017-6B4165714417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0B152878-9112-4750-B6B4-06B116EFEF39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63A2249C-1431-40A2-BC1E-C4616B799218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30736AB1-7627-44EB-A13F-9147B0CB305D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5759CB7C-14E8-41EE-99E2-1BC0AD6FE9A1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613" name="月 612">
                  <a:extLst>
                    <a:ext uri="{FF2B5EF4-FFF2-40B4-BE49-F238E27FC236}">
                      <a16:creationId xmlns:a16="http://schemas.microsoft.com/office/drawing/2014/main" id="{6FE21EA1-D7CF-4CA9-9952-7748A3805011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月 613">
                  <a:extLst>
                    <a:ext uri="{FF2B5EF4-FFF2-40B4-BE49-F238E27FC236}">
                      <a16:creationId xmlns:a16="http://schemas.microsoft.com/office/drawing/2014/main" id="{0C55F458-C494-4A71-A598-EAF999E01631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月 614">
                  <a:extLst>
                    <a:ext uri="{FF2B5EF4-FFF2-40B4-BE49-F238E27FC236}">
                      <a16:creationId xmlns:a16="http://schemas.microsoft.com/office/drawing/2014/main" id="{39AA43FB-37F5-45E3-A873-EDE0CBD7796D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月 615">
                  <a:extLst>
                    <a:ext uri="{FF2B5EF4-FFF2-40B4-BE49-F238E27FC236}">
                      <a16:creationId xmlns:a16="http://schemas.microsoft.com/office/drawing/2014/main" id="{FFCF6AC4-57C2-4EA7-9847-CA04C10BAB7D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FB3C72A7-0266-45A8-8B2E-E3513E5F906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D1568230-3DC6-4413-AD5D-8EBD489750E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A493E238-61D9-40F8-8C78-781C1F79A4BF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97E481FE-F7F3-49F4-8C5B-BCB20699F777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CB91CA80-6869-4D88-84AB-A918C9319BAE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8294CF45-98A2-42AA-BE42-922FAA1E26AB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EC1EED49-EC14-476F-AF12-7CE8A3112B37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5DA592C6-D86C-4566-885A-2A08D484C1B9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BB29E054-D1E4-4360-94C0-FFE29614A58C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310AF388-3686-4FA4-8829-791F15572708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E8698B3B-C50A-4055-BA5E-D7338D8BA30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FC5DC9BD-9B1C-4F13-9BB9-5147A865B5E0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E852FCC8-515D-4661-88D3-E9725D82D3B9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76E9106F-D39F-447F-A0C5-9B54586BFDCD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3B84CD37-61C3-410A-972E-18ED4B6E3E22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1E0E8433-72F6-4535-8C57-E31C8894BD67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CE47D24B-BFC2-4DE8-9507-5307BEB77A51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F0E53B59-EE08-41F7-B0F2-BA68BE66C31A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6D44D01C-7B6E-41BF-B810-E1940274437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331FB132-A997-4896-B5C8-E2912450E2DD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BCB6FC50-9CF4-4AE6-9FCC-8625F98505F4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E912FDA8-6D48-4151-A6E9-84B8430CBB4B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C470ABC9-719D-49D6-8AC9-388B6514B8B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400906F5-33E8-44F9-A531-0ACA5B5A45B5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7F48DE62-C590-4459-8D50-4FECC315FFFB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6A43E8CA-ECEA-4A22-A09B-DAA1089C0FE4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696EE818-82A9-4FF2-B939-6F41A047228C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7AB64D44-932F-4C82-9AEF-5664760AA358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594B8515-AD94-4DDB-988F-27F49168396A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5BAE961C-316F-4781-BC1C-185E814A200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067AAF55-4735-48F3-851D-8F962F3CF9A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F728EAD2-8657-4CEE-A4A9-D557A80F6326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月 648">
                  <a:extLst>
                    <a:ext uri="{FF2B5EF4-FFF2-40B4-BE49-F238E27FC236}">
                      <a16:creationId xmlns:a16="http://schemas.microsoft.com/office/drawing/2014/main" id="{3362B204-27BC-4ADD-856C-7F46A5212EE5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65A391C3-00A7-434A-BB65-256DB69809CF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F88DA281-3B51-41FD-A584-DD4C4156D4CB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C328B19C-02EF-4DCE-9F93-ECE3820C507E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77ABFBEE-3BF7-479A-9A66-8B1AE66BE24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08921494-E61E-435A-A6E5-7798FBEA7F69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2104603A-2B0E-41D4-BF91-3B02FB42A73D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2DFC3EE5-B8C2-4977-B57E-06FF7320BF7F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46D3DC56-29B8-40E3-923E-B92446D67EF1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6548D702-10A5-4F12-903A-FDC9DFF7241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64F523C1-C194-44C4-B43C-732DD7655C4A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8111C15C-C221-4FB8-9995-B44739F6EA66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A6E66B3A-85C0-4246-B880-EC892148A039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66CC89BF-1FE3-4105-95F5-F719A996B87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EF3D70D1-3127-42CA-8C1E-547D2AD74D19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5110F6B7-39ED-4C96-9EB3-25C929B6103F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42658128-F9FA-42EE-B8E4-A565D1C7F154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DD457E95-30C2-45E0-9806-B8C3A0990D5A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0364BD57-FC70-422B-A367-BC41403F1F8C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42FF5CE2-90E2-4A20-BF35-0C745DB5DEEA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289DE300-7DB4-43DD-90CB-D5593097F55A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5F7FD744-E354-404C-9EDA-3417EC3E4AC6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2DB2C627-C697-4F94-A985-835A52F17C23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DD3066D2-7F6F-441C-BCFA-DE87EDFF7AED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B597556F-25DA-461D-B213-FD5E14A4B2DF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月 558">
                  <a:extLst>
                    <a:ext uri="{FF2B5EF4-FFF2-40B4-BE49-F238E27FC236}">
                      <a16:creationId xmlns:a16="http://schemas.microsoft.com/office/drawing/2014/main" id="{6DDB8D47-4251-44B2-86C9-B0481786F0A8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DD0DF6F6-7504-4F19-9C53-FD08151E6A55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月 560">
                  <a:extLst>
                    <a:ext uri="{FF2B5EF4-FFF2-40B4-BE49-F238E27FC236}">
                      <a16:creationId xmlns:a16="http://schemas.microsoft.com/office/drawing/2014/main" id="{E507E79B-7CE9-41AD-AE83-4EF0EA38E5B0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月 561">
                  <a:extLst>
                    <a:ext uri="{FF2B5EF4-FFF2-40B4-BE49-F238E27FC236}">
                      <a16:creationId xmlns:a16="http://schemas.microsoft.com/office/drawing/2014/main" id="{4C70D4DD-8F80-44A1-897B-A16E9BB51E51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月 562">
                  <a:extLst>
                    <a:ext uri="{FF2B5EF4-FFF2-40B4-BE49-F238E27FC236}">
                      <a16:creationId xmlns:a16="http://schemas.microsoft.com/office/drawing/2014/main" id="{71583E22-7ED6-4649-9072-6C1276C491C1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0B1ECB22-4033-4E77-AAD4-76AD932B222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月 564">
                  <a:extLst>
                    <a:ext uri="{FF2B5EF4-FFF2-40B4-BE49-F238E27FC236}">
                      <a16:creationId xmlns:a16="http://schemas.microsoft.com/office/drawing/2014/main" id="{132E5B85-A294-4145-ADD8-F67459FFB43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月 565">
                  <a:extLst>
                    <a:ext uri="{FF2B5EF4-FFF2-40B4-BE49-F238E27FC236}">
                      <a16:creationId xmlns:a16="http://schemas.microsoft.com/office/drawing/2014/main" id="{24A7E8C0-9C2A-49E4-BB11-DEF764BD4C11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月 566">
                  <a:extLst>
                    <a:ext uri="{FF2B5EF4-FFF2-40B4-BE49-F238E27FC236}">
                      <a16:creationId xmlns:a16="http://schemas.microsoft.com/office/drawing/2014/main" id="{C96372A6-6245-4C43-A190-E0D19A6AD70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月 567">
                  <a:extLst>
                    <a:ext uri="{FF2B5EF4-FFF2-40B4-BE49-F238E27FC236}">
                      <a16:creationId xmlns:a16="http://schemas.microsoft.com/office/drawing/2014/main" id="{47B0525E-C2CD-46B5-A339-F8D75CFB0DD1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E7E24655-C1EE-4E18-92A8-6946DFECECCB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2B9ADC52-255C-4C19-8270-4C6F83549BCE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B78C4C84-7B94-463C-AE74-AB7EC6C4AA04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6F6F72C8-4BAD-4D74-BAF1-7B47EC62E2B1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F3C3A04C-AC91-43D2-A87E-164A42D6052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070954CB-48D4-42BA-A8C2-2B24A3B1429F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9F5174C8-C870-4FAB-A548-632E93EBCEC5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4E1AB422-E31A-4CEA-911C-0F3C7D40E41D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B5C3B3EE-C37F-4C93-B703-BAB30664AAF4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1C68D192-772E-4CAA-81CA-BE431D27A09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D92F7976-517E-4810-82A4-8660ADF9BB88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C8E3F791-ED42-48BB-9913-9554E3A363EE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F7B2337F-9E14-4629-B43C-F9C9A017612B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C117F147-6D15-4359-AC9C-D28E8594AD27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AAE79550-9725-4EF3-AB18-18C23FCA6F7C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A9FEAD38-95CC-43F3-A05C-A02922019505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FCD82799-FFDB-4F95-B01B-D4B3D572DEC0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8E06E69C-AC3E-4433-8C6B-D95F6FD30391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7D0F958B-E6DF-473E-9F8E-479361E3478C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8E0ACF62-F6EE-49C1-8BDF-BD53FD35D142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F393C111-6815-4400-A899-0FE46C041798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EA4B49F0-6FCC-411F-A8D8-3480A613D4EA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98ABD294-ED8D-4E55-B0D9-8E64DA939A54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71EC6273-5CE0-4A5E-A5DC-2AE75E10B100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97A62FC9-0E1B-4A50-9611-1F4437710A39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26904D0D-F82E-4B6F-A0FA-DC582BC45F7D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B65748DC-8446-4D9A-A6C1-47F420A1A90D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06F1FBF4-FF4E-4897-A999-49B3FC450EC9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DC49BC83-FF72-4DE0-A878-29B3AE25A4F0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2F02992E-ABBD-41D8-901F-B5480E6EF3FE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468600FC-B2DE-435A-BEAA-87654FEFE147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C4EC4F23-F9FC-4012-806F-F811877761FE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月 600">
                  <a:extLst>
                    <a:ext uri="{FF2B5EF4-FFF2-40B4-BE49-F238E27FC236}">
                      <a16:creationId xmlns:a16="http://schemas.microsoft.com/office/drawing/2014/main" id="{D0C4A229-1844-4384-BC00-1E6A962F6C47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F571A727-D8A4-4D1E-A808-DA4B34081A96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AC6EF500-2791-41BE-BC4D-8766325345C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0BAF77C0-F965-4389-ABB7-340C9472DCBC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472F0110-C7EF-477E-A13B-37C7C72A1163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月 605">
                  <a:extLst>
                    <a:ext uri="{FF2B5EF4-FFF2-40B4-BE49-F238E27FC236}">
                      <a16:creationId xmlns:a16="http://schemas.microsoft.com/office/drawing/2014/main" id="{C5D56CF4-E7D3-4558-8748-9B21F6016013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月 606">
                  <a:extLst>
                    <a:ext uri="{FF2B5EF4-FFF2-40B4-BE49-F238E27FC236}">
                      <a16:creationId xmlns:a16="http://schemas.microsoft.com/office/drawing/2014/main" id="{B05245A4-B73C-499C-8EEE-934344C9F622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CC64287E-72A1-48CF-B259-21D7B15699D3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0D8B5E1A-541E-47C4-B307-15CC93F91BDF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E49EF7F8-621A-4658-88C6-F92C567EE28A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CBCA5962-F83F-4FBF-A87C-2ED2816A2255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022B4AA2-F12F-4B99-BF69-41D6565E82DF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46" name="星: 32 pt 545">
              <a:extLst>
                <a:ext uri="{FF2B5EF4-FFF2-40B4-BE49-F238E27FC236}">
                  <a16:creationId xmlns:a16="http://schemas.microsoft.com/office/drawing/2014/main" id="{3677B9CF-65C0-4E98-9A42-E4EAF4E29B29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星: 32 pt 546">
              <a:extLst>
                <a:ext uri="{FF2B5EF4-FFF2-40B4-BE49-F238E27FC236}">
                  <a16:creationId xmlns:a16="http://schemas.microsoft.com/office/drawing/2014/main" id="{9592F7DC-85EC-4B76-9CDE-CE5EC7A29162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星: 32 pt 547">
              <a:extLst>
                <a:ext uri="{FF2B5EF4-FFF2-40B4-BE49-F238E27FC236}">
                  <a16:creationId xmlns:a16="http://schemas.microsoft.com/office/drawing/2014/main" id="{7CAC0580-0A18-44E9-8418-2CC18C3D66E9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星: 32 pt 548">
              <a:extLst>
                <a:ext uri="{FF2B5EF4-FFF2-40B4-BE49-F238E27FC236}">
                  <a16:creationId xmlns:a16="http://schemas.microsoft.com/office/drawing/2014/main" id="{52758BA0-ABA1-45DF-9DC8-9BE009E51753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星: 32 pt 549">
              <a:extLst>
                <a:ext uri="{FF2B5EF4-FFF2-40B4-BE49-F238E27FC236}">
                  <a16:creationId xmlns:a16="http://schemas.microsoft.com/office/drawing/2014/main" id="{E09D6C54-F2BB-4687-8E6C-7F2F06CDB5C5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41" name="グループ化 840">
            <a:extLst>
              <a:ext uri="{FF2B5EF4-FFF2-40B4-BE49-F238E27FC236}">
                <a16:creationId xmlns:a16="http://schemas.microsoft.com/office/drawing/2014/main" id="{E10C531E-D877-43F0-B147-708AD6F5A3C7}"/>
              </a:ext>
            </a:extLst>
          </p:cNvPr>
          <p:cNvGrpSpPr/>
          <p:nvPr/>
        </p:nvGrpSpPr>
        <p:grpSpPr>
          <a:xfrm>
            <a:off x="752475" y="1053051"/>
            <a:ext cx="2438684" cy="2248972"/>
            <a:chOff x="641429" y="904184"/>
            <a:chExt cx="2737798" cy="2524816"/>
          </a:xfrm>
        </p:grpSpPr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5D481B48-173F-4957-8409-55D52952A770}"/>
                </a:ext>
              </a:extLst>
            </p:cNvPr>
            <p:cNvSpPr/>
            <p:nvPr/>
          </p:nvSpPr>
          <p:spPr>
            <a:xfrm>
              <a:off x="1386756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3" name="台形 842">
              <a:extLst>
                <a:ext uri="{FF2B5EF4-FFF2-40B4-BE49-F238E27FC236}">
                  <a16:creationId xmlns:a16="http://schemas.microsoft.com/office/drawing/2014/main" id="{B16EEECB-0FCE-435F-AB99-4B5A0D8715F5}"/>
                </a:ext>
              </a:extLst>
            </p:cNvPr>
            <p:cNvSpPr/>
            <p:nvPr/>
          </p:nvSpPr>
          <p:spPr>
            <a:xfrm rot="10800000">
              <a:off x="2331866" y="2865180"/>
              <a:ext cx="264319" cy="409933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4" name="月 843">
              <a:extLst>
                <a:ext uri="{FF2B5EF4-FFF2-40B4-BE49-F238E27FC236}">
                  <a16:creationId xmlns:a16="http://schemas.microsoft.com/office/drawing/2014/main" id="{3D9D6F09-79BC-4FF1-B920-F0964C0B4CD8}"/>
                </a:ext>
              </a:extLst>
            </p:cNvPr>
            <p:cNvSpPr/>
            <p:nvPr/>
          </p:nvSpPr>
          <p:spPr>
            <a:xfrm rot="10300431">
              <a:off x="3200765" y="1503264"/>
              <a:ext cx="114412" cy="1051614"/>
            </a:xfrm>
            <a:prstGeom prst="moon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F6342EF9-ADE2-4AEB-9101-024BD4D535B3}"/>
                </a:ext>
              </a:extLst>
            </p:cNvPr>
            <p:cNvSpPr/>
            <p:nvPr/>
          </p:nvSpPr>
          <p:spPr>
            <a:xfrm>
              <a:off x="2215406" y="2693553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D331F4F8-D439-49CE-8E58-2D4833DA163A}"/>
                </a:ext>
              </a:extLst>
            </p:cNvPr>
            <p:cNvSpPr/>
            <p:nvPr/>
          </p:nvSpPr>
          <p:spPr>
            <a:xfrm>
              <a:off x="1250667" y="1455916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7" name="四角形: 上の 2 つの角を丸める 846">
              <a:extLst>
                <a:ext uri="{FF2B5EF4-FFF2-40B4-BE49-F238E27FC236}">
                  <a16:creationId xmlns:a16="http://schemas.microsoft.com/office/drawing/2014/main" id="{93D2338D-70B0-45E6-8106-44F72EE8C606}"/>
                </a:ext>
              </a:extLst>
            </p:cNvPr>
            <p:cNvSpPr/>
            <p:nvPr/>
          </p:nvSpPr>
          <p:spPr>
            <a:xfrm>
              <a:off x="2307939" y="1455916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8" name="楕円 847">
              <a:extLst>
                <a:ext uri="{FF2B5EF4-FFF2-40B4-BE49-F238E27FC236}">
                  <a16:creationId xmlns:a16="http://schemas.microsoft.com/office/drawing/2014/main" id="{47DF6A5F-A1D8-4C3F-A257-6EB1D77E7E23}"/>
                </a:ext>
              </a:extLst>
            </p:cNvPr>
            <p:cNvSpPr/>
            <p:nvPr/>
          </p:nvSpPr>
          <p:spPr>
            <a:xfrm>
              <a:off x="2831214" y="1673635"/>
              <a:ext cx="265488" cy="51534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9" name="楕円 848">
              <a:extLst>
                <a:ext uri="{FF2B5EF4-FFF2-40B4-BE49-F238E27FC236}">
                  <a16:creationId xmlns:a16="http://schemas.microsoft.com/office/drawing/2014/main" id="{AB3107E1-9CF4-4BBA-8CA1-38E6EA15EAFD}"/>
                </a:ext>
              </a:extLst>
            </p:cNvPr>
            <p:cNvSpPr/>
            <p:nvPr/>
          </p:nvSpPr>
          <p:spPr>
            <a:xfrm>
              <a:off x="2594082" y="2210951"/>
              <a:ext cx="124690" cy="22087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4BD7C8C2-DC72-408F-BA3D-AFB04781952E}"/>
                </a:ext>
              </a:extLst>
            </p:cNvPr>
            <p:cNvSpPr/>
            <p:nvPr/>
          </p:nvSpPr>
          <p:spPr>
            <a:xfrm>
              <a:off x="1486127" y="269355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A78AC50B-96EC-4381-BF7C-B51E36E891A9}"/>
                </a:ext>
              </a:extLst>
            </p:cNvPr>
            <p:cNvSpPr/>
            <p:nvPr/>
          </p:nvSpPr>
          <p:spPr>
            <a:xfrm>
              <a:off x="983863" y="904184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2" name="楕円 851">
              <a:extLst>
                <a:ext uri="{FF2B5EF4-FFF2-40B4-BE49-F238E27FC236}">
                  <a16:creationId xmlns:a16="http://schemas.microsoft.com/office/drawing/2014/main" id="{A50BEF90-2838-41A3-A793-28214BA678E4}"/>
                </a:ext>
              </a:extLst>
            </p:cNvPr>
            <p:cNvSpPr/>
            <p:nvPr/>
          </p:nvSpPr>
          <p:spPr>
            <a:xfrm rot="900000">
              <a:off x="641429" y="1062037"/>
              <a:ext cx="619124" cy="26713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3" name="楕円 852">
              <a:extLst>
                <a:ext uri="{FF2B5EF4-FFF2-40B4-BE49-F238E27FC236}">
                  <a16:creationId xmlns:a16="http://schemas.microsoft.com/office/drawing/2014/main" id="{707A74AD-D433-4721-BDD9-3A6E2C3BDF2D}"/>
                </a:ext>
              </a:extLst>
            </p:cNvPr>
            <p:cNvSpPr/>
            <p:nvPr/>
          </p:nvSpPr>
          <p:spPr>
            <a:xfrm rot="20700000" flipH="1">
              <a:off x="1932123" y="1062038"/>
              <a:ext cx="619124" cy="26713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4" name="四角形: 角を丸くする 853">
              <a:extLst>
                <a:ext uri="{FF2B5EF4-FFF2-40B4-BE49-F238E27FC236}">
                  <a16:creationId xmlns:a16="http://schemas.microsoft.com/office/drawing/2014/main" id="{60CAB3AD-7F6B-4C5E-A35A-54C967CFE524}"/>
                </a:ext>
              </a:extLst>
            </p:cNvPr>
            <p:cNvSpPr/>
            <p:nvPr/>
          </p:nvSpPr>
          <p:spPr>
            <a:xfrm>
              <a:off x="1237623" y="2283619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5" name="楕円 854">
              <a:extLst>
                <a:ext uri="{FF2B5EF4-FFF2-40B4-BE49-F238E27FC236}">
                  <a16:creationId xmlns:a16="http://schemas.microsoft.com/office/drawing/2014/main" id="{6BC927BC-80D6-4618-A654-20FDFD42473F}"/>
                </a:ext>
              </a:extLst>
            </p:cNvPr>
            <p:cNvSpPr/>
            <p:nvPr/>
          </p:nvSpPr>
          <p:spPr>
            <a:xfrm>
              <a:off x="1306763" y="2462641"/>
              <a:ext cx="158218" cy="1582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6" name="楕円 855">
              <a:extLst>
                <a:ext uri="{FF2B5EF4-FFF2-40B4-BE49-F238E27FC236}">
                  <a16:creationId xmlns:a16="http://schemas.microsoft.com/office/drawing/2014/main" id="{72337BE5-08D5-4B6B-A0AC-77F2496DCDAF}"/>
                </a:ext>
              </a:extLst>
            </p:cNvPr>
            <p:cNvSpPr/>
            <p:nvPr/>
          </p:nvSpPr>
          <p:spPr>
            <a:xfrm>
              <a:off x="1744407" y="2462641"/>
              <a:ext cx="158218" cy="1582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7" name="楕円 856">
              <a:extLst>
                <a:ext uri="{FF2B5EF4-FFF2-40B4-BE49-F238E27FC236}">
                  <a16:creationId xmlns:a16="http://schemas.microsoft.com/office/drawing/2014/main" id="{CF11B8A4-1A5E-4259-A2CF-FBA26C3CF5D5}"/>
                </a:ext>
              </a:extLst>
            </p:cNvPr>
            <p:cNvSpPr/>
            <p:nvPr/>
          </p:nvSpPr>
          <p:spPr>
            <a:xfrm>
              <a:off x="2296583" y="2288782"/>
              <a:ext cx="182762" cy="32374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90540CEB-E9F3-4FEB-9B8D-A4124E827D98}"/>
                </a:ext>
              </a:extLst>
            </p:cNvPr>
            <p:cNvSpPr/>
            <p:nvPr/>
          </p:nvSpPr>
          <p:spPr>
            <a:xfrm>
              <a:off x="978953" y="1101207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D85483A0-DD59-43C6-8C0C-4D9B041BF7B1}"/>
                </a:ext>
              </a:extLst>
            </p:cNvPr>
            <p:cNvSpPr/>
            <p:nvPr/>
          </p:nvSpPr>
          <p:spPr>
            <a:xfrm>
              <a:off x="1716031" y="1101208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楕円 859">
              <a:extLst>
                <a:ext uri="{FF2B5EF4-FFF2-40B4-BE49-F238E27FC236}">
                  <a16:creationId xmlns:a16="http://schemas.microsoft.com/office/drawing/2014/main" id="{32614160-96BE-43DB-86A3-48980FCA6086}"/>
                </a:ext>
              </a:extLst>
            </p:cNvPr>
            <p:cNvSpPr/>
            <p:nvPr/>
          </p:nvSpPr>
          <p:spPr>
            <a:xfrm>
              <a:off x="1027013" y="1502407"/>
              <a:ext cx="392526" cy="39252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楕円 860">
              <a:extLst>
                <a:ext uri="{FF2B5EF4-FFF2-40B4-BE49-F238E27FC236}">
                  <a16:creationId xmlns:a16="http://schemas.microsoft.com/office/drawing/2014/main" id="{738AC393-1898-47AE-BA5D-5E87DF7E9A27}"/>
                </a:ext>
              </a:extLst>
            </p:cNvPr>
            <p:cNvSpPr/>
            <p:nvPr/>
          </p:nvSpPr>
          <p:spPr>
            <a:xfrm>
              <a:off x="1770842" y="1502407"/>
              <a:ext cx="392526" cy="39252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56AC3FAB-F9CE-47C3-9FA9-8DEE04AB3034}"/>
                </a:ext>
              </a:extLst>
            </p:cNvPr>
            <p:cNvSpPr/>
            <p:nvPr/>
          </p:nvSpPr>
          <p:spPr>
            <a:xfrm>
              <a:off x="1882348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48DF7FCB-65AC-40B6-BA33-9A4D1441FAF3}"/>
                </a:ext>
              </a:extLst>
            </p:cNvPr>
            <p:cNvSpPr/>
            <p:nvPr/>
          </p:nvSpPr>
          <p:spPr>
            <a:xfrm>
              <a:off x="2368122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F4F486AE-0855-4EE1-ACFC-8D83A3E9079C}"/>
                </a:ext>
              </a:extLst>
            </p:cNvPr>
            <p:cNvSpPr/>
            <p:nvPr/>
          </p:nvSpPr>
          <p:spPr>
            <a:xfrm>
              <a:off x="2863423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5" name="楕円 864">
              <a:extLst>
                <a:ext uri="{FF2B5EF4-FFF2-40B4-BE49-F238E27FC236}">
                  <a16:creationId xmlns:a16="http://schemas.microsoft.com/office/drawing/2014/main" id="{65B8786D-1A08-4A0D-90A2-7080F6D63B11}"/>
                </a:ext>
              </a:extLst>
            </p:cNvPr>
            <p:cNvSpPr/>
            <p:nvPr/>
          </p:nvSpPr>
          <p:spPr>
            <a:xfrm>
              <a:off x="1115198" y="1597920"/>
              <a:ext cx="201500" cy="2015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B48BFA02-0B03-40B1-B7CC-6283BDB8FB87}"/>
                </a:ext>
              </a:extLst>
            </p:cNvPr>
            <p:cNvSpPr/>
            <p:nvPr/>
          </p:nvSpPr>
          <p:spPr>
            <a:xfrm>
              <a:off x="1859027" y="1597920"/>
              <a:ext cx="201500" cy="2015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48AB8BED-576E-4378-8F0F-E5886E2CAFE4}"/>
                </a:ext>
              </a:extLst>
            </p:cNvPr>
            <p:cNvSpPr/>
            <p:nvPr/>
          </p:nvSpPr>
          <p:spPr>
            <a:xfrm>
              <a:off x="3242067" y="235336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68" name="グループ化 867">
            <a:extLst>
              <a:ext uri="{FF2B5EF4-FFF2-40B4-BE49-F238E27FC236}">
                <a16:creationId xmlns:a16="http://schemas.microsoft.com/office/drawing/2014/main" id="{EDA34AAE-12F9-4AA4-98E7-D7AE4679367B}"/>
              </a:ext>
            </a:extLst>
          </p:cNvPr>
          <p:cNvGrpSpPr/>
          <p:nvPr/>
        </p:nvGrpSpPr>
        <p:grpSpPr>
          <a:xfrm>
            <a:off x="3788180" y="3918404"/>
            <a:ext cx="2329794" cy="2329794"/>
            <a:chOff x="1181100" y="1173546"/>
            <a:chExt cx="2533650" cy="2533650"/>
          </a:xfrm>
        </p:grpSpPr>
        <p:sp>
          <p:nvSpPr>
            <p:cNvPr id="869" name="楕円 868">
              <a:extLst>
                <a:ext uri="{FF2B5EF4-FFF2-40B4-BE49-F238E27FC236}">
                  <a16:creationId xmlns:a16="http://schemas.microsoft.com/office/drawing/2014/main" id="{12EB9651-6BFC-44FF-8669-276896DD2EFF}"/>
                </a:ext>
              </a:extLst>
            </p:cNvPr>
            <p:cNvSpPr/>
            <p:nvPr/>
          </p:nvSpPr>
          <p:spPr>
            <a:xfrm>
              <a:off x="1181100" y="1173546"/>
              <a:ext cx="2533650" cy="253365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DD804A74-90E2-4F9B-8506-A62ECB7CA104}"/>
                </a:ext>
              </a:extLst>
            </p:cNvPr>
            <p:cNvGrpSpPr/>
            <p:nvPr/>
          </p:nvGrpSpPr>
          <p:grpSpPr>
            <a:xfrm>
              <a:off x="1435100" y="1614399"/>
              <a:ext cx="2031183" cy="2062251"/>
              <a:chOff x="1435100" y="1614399"/>
              <a:chExt cx="2031183" cy="2062251"/>
            </a:xfrm>
          </p:grpSpPr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B5CEC967-5D6B-4CCF-9735-4469F4B5AF39}"/>
                  </a:ext>
                </a:extLst>
              </p:cNvPr>
              <p:cNvGrpSpPr/>
              <p:nvPr/>
            </p:nvGrpSpPr>
            <p:grpSpPr>
              <a:xfrm>
                <a:off x="1543050" y="1614399"/>
                <a:ext cx="1923233" cy="540358"/>
                <a:chOff x="1543050" y="1614399"/>
                <a:chExt cx="1923233" cy="540358"/>
              </a:xfrm>
            </p:grpSpPr>
            <p:sp>
              <p:nvSpPr>
                <p:cNvPr id="883" name="八角形 882">
                  <a:extLst>
                    <a:ext uri="{FF2B5EF4-FFF2-40B4-BE49-F238E27FC236}">
                      <a16:creationId xmlns:a16="http://schemas.microsoft.com/office/drawing/2014/main" id="{F417F656-784E-421E-A420-B034DAA496E3}"/>
                    </a:ext>
                  </a:extLst>
                </p:cNvPr>
                <p:cNvSpPr/>
                <p:nvPr/>
              </p:nvSpPr>
              <p:spPr>
                <a:xfrm rot="19800000">
                  <a:off x="1543050" y="1722664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八角形 883">
                  <a:extLst>
                    <a:ext uri="{FF2B5EF4-FFF2-40B4-BE49-F238E27FC236}">
                      <a16:creationId xmlns:a16="http://schemas.microsoft.com/office/drawing/2014/main" id="{AE038924-C656-4127-AB6A-7E61299A52DA}"/>
                    </a:ext>
                  </a:extLst>
                </p:cNvPr>
                <p:cNvSpPr/>
                <p:nvPr/>
              </p:nvSpPr>
              <p:spPr>
                <a:xfrm rot="900000">
                  <a:off x="1761541" y="1643665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八角形 884">
                  <a:extLst>
                    <a:ext uri="{FF2B5EF4-FFF2-40B4-BE49-F238E27FC236}">
                      <a16:creationId xmlns:a16="http://schemas.microsoft.com/office/drawing/2014/main" id="{56D34E1A-F4F9-4046-92BB-9AC05528EE3A}"/>
                    </a:ext>
                  </a:extLst>
                </p:cNvPr>
                <p:cNvSpPr/>
                <p:nvPr/>
              </p:nvSpPr>
              <p:spPr>
                <a:xfrm>
                  <a:off x="2193367" y="1623113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八角形 885">
                  <a:extLst>
                    <a:ext uri="{FF2B5EF4-FFF2-40B4-BE49-F238E27FC236}">
                      <a16:creationId xmlns:a16="http://schemas.microsoft.com/office/drawing/2014/main" id="{7D864369-6A2D-46E4-A5B2-33E7D6023B98}"/>
                    </a:ext>
                  </a:extLst>
                </p:cNvPr>
                <p:cNvSpPr/>
                <p:nvPr/>
              </p:nvSpPr>
              <p:spPr>
                <a:xfrm rot="900000">
                  <a:off x="1960045" y="1714413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八角形 886">
                  <a:extLst>
                    <a:ext uri="{FF2B5EF4-FFF2-40B4-BE49-F238E27FC236}">
                      <a16:creationId xmlns:a16="http://schemas.microsoft.com/office/drawing/2014/main" id="{7751D645-DF42-4C14-9ADF-B1BBBC06FBBF}"/>
                    </a:ext>
                  </a:extLst>
                </p:cNvPr>
                <p:cNvSpPr/>
                <p:nvPr/>
              </p:nvSpPr>
              <p:spPr>
                <a:xfrm rot="900000">
                  <a:off x="2193368" y="1782043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八角形 887">
                  <a:extLst>
                    <a:ext uri="{FF2B5EF4-FFF2-40B4-BE49-F238E27FC236}">
                      <a16:creationId xmlns:a16="http://schemas.microsoft.com/office/drawing/2014/main" id="{5E359BC2-D28E-4E70-9544-9098F8954FA6}"/>
                    </a:ext>
                  </a:extLst>
                </p:cNvPr>
                <p:cNvSpPr/>
                <p:nvPr/>
              </p:nvSpPr>
              <p:spPr>
                <a:xfrm rot="900000">
                  <a:off x="2762461" y="1701149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八角形 888">
                  <a:extLst>
                    <a:ext uri="{FF2B5EF4-FFF2-40B4-BE49-F238E27FC236}">
                      <a16:creationId xmlns:a16="http://schemas.microsoft.com/office/drawing/2014/main" id="{B8AC8A6A-8979-4D5A-BAE5-A1514AB11D5C}"/>
                    </a:ext>
                  </a:extLst>
                </p:cNvPr>
                <p:cNvSpPr/>
                <p:nvPr/>
              </p:nvSpPr>
              <p:spPr>
                <a:xfrm rot="1800000">
                  <a:off x="2560766" y="1623113"/>
                  <a:ext cx="345400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八角形 889">
                  <a:extLst>
                    <a:ext uri="{FF2B5EF4-FFF2-40B4-BE49-F238E27FC236}">
                      <a16:creationId xmlns:a16="http://schemas.microsoft.com/office/drawing/2014/main" id="{C2E80A6F-3DC3-498E-A2E0-04F24462B0EF}"/>
                    </a:ext>
                  </a:extLst>
                </p:cNvPr>
                <p:cNvSpPr/>
                <p:nvPr/>
              </p:nvSpPr>
              <p:spPr>
                <a:xfrm rot="900000">
                  <a:off x="2426881" y="1678398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八角形 890">
                  <a:extLst>
                    <a:ext uri="{FF2B5EF4-FFF2-40B4-BE49-F238E27FC236}">
                      <a16:creationId xmlns:a16="http://schemas.microsoft.com/office/drawing/2014/main" id="{7977129E-1563-4958-A4E1-62537F74C721}"/>
                    </a:ext>
                  </a:extLst>
                </p:cNvPr>
                <p:cNvSpPr/>
                <p:nvPr/>
              </p:nvSpPr>
              <p:spPr>
                <a:xfrm rot="900000">
                  <a:off x="1758160" y="1809357"/>
                  <a:ext cx="345401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八角形 891">
                  <a:extLst>
                    <a:ext uri="{FF2B5EF4-FFF2-40B4-BE49-F238E27FC236}">
                      <a16:creationId xmlns:a16="http://schemas.microsoft.com/office/drawing/2014/main" id="{87620CDA-E48F-4626-812A-15813BF87248}"/>
                    </a:ext>
                  </a:extLst>
                </p:cNvPr>
                <p:cNvSpPr/>
                <p:nvPr/>
              </p:nvSpPr>
              <p:spPr>
                <a:xfrm rot="900000">
                  <a:off x="3120883" y="1714412"/>
                  <a:ext cx="345400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八角形 892">
                  <a:extLst>
                    <a:ext uri="{FF2B5EF4-FFF2-40B4-BE49-F238E27FC236}">
                      <a16:creationId xmlns:a16="http://schemas.microsoft.com/office/drawing/2014/main" id="{914888ED-A333-4708-AD48-6CF5589E53DC}"/>
                    </a:ext>
                  </a:extLst>
                </p:cNvPr>
                <p:cNvSpPr/>
                <p:nvPr/>
              </p:nvSpPr>
              <p:spPr>
                <a:xfrm rot="2981778">
                  <a:off x="2925620" y="1614399"/>
                  <a:ext cx="345400" cy="345400"/>
                </a:xfrm>
                <a:prstGeom prst="octagon">
                  <a:avLst/>
                </a:prstGeom>
                <a:gradFill>
                  <a:gsLst>
                    <a:gs pos="100000">
                      <a:srgbClr val="ED7D31">
                        <a:lumMod val="50000"/>
                      </a:srgbClr>
                    </a:gs>
                    <a:gs pos="52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</a:gsLst>
                  <a:lin ang="27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72" name="台形 871">
                <a:extLst>
                  <a:ext uri="{FF2B5EF4-FFF2-40B4-BE49-F238E27FC236}">
                    <a16:creationId xmlns:a16="http://schemas.microsoft.com/office/drawing/2014/main" id="{125FBE74-F570-4FB2-A3B9-33EC8B673EB8}"/>
                  </a:ext>
                </a:extLst>
              </p:cNvPr>
              <p:cNvSpPr/>
              <p:nvPr/>
            </p:nvSpPr>
            <p:spPr>
              <a:xfrm rot="10800000">
                <a:off x="1448285" y="1911204"/>
                <a:ext cx="2012463" cy="1592083"/>
              </a:xfrm>
              <a:prstGeom prst="trapezoid">
                <a:avLst>
                  <a:gd name="adj" fmla="val 13532"/>
                </a:avLst>
              </a:prstGeom>
              <a:gradFill flip="none" rotWithShape="1">
                <a:gsLst>
                  <a:gs pos="0">
                    <a:srgbClr val="C00000"/>
                  </a:gs>
                  <a:gs pos="3000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BDDAFDA6-B448-47DE-B0D5-27259DFF6F4F}"/>
                  </a:ext>
                </a:extLst>
              </p:cNvPr>
              <p:cNvSpPr/>
              <p:nvPr/>
            </p:nvSpPr>
            <p:spPr>
              <a:xfrm>
                <a:off x="1625129" y="3143250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78F429A7-430E-4564-BF9F-F8A989B95795}"/>
                  </a:ext>
                </a:extLst>
              </p:cNvPr>
              <p:cNvSpPr/>
              <p:nvPr/>
            </p:nvSpPr>
            <p:spPr>
              <a:xfrm>
                <a:off x="1802755" y="3320963"/>
                <a:ext cx="177974" cy="177974"/>
              </a:xfrm>
              <a:prstGeom prst="ellipse">
                <a:avLst/>
              </a:prstGeom>
              <a:gradFill>
                <a:gsLst>
                  <a:gs pos="1000">
                    <a:srgbClr val="ED7D31">
                      <a:lumMod val="75000"/>
                    </a:srgbClr>
                  </a:gs>
                  <a:gs pos="100000">
                    <a:srgbClr val="C00000"/>
                  </a:gs>
                </a:gsLst>
                <a:lin ang="27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282BEC71-9802-4C39-8512-91F133B81400}"/>
                  </a:ext>
                </a:extLst>
              </p:cNvPr>
              <p:cNvSpPr/>
              <p:nvPr/>
            </p:nvSpPr>
            <p:spPr>
              <a:xfrm>
                <a:off x="2750858" y="3143250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27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000E9260-102D-4C73-9F7E-2002AA16AB5D}"/>
                  </a:ext>
                </a:extLst>
              </p:cNvPr>
              <p:cNvSpPr/>
              <p:nvPr/>
            </p:nvSpPr>
            <p:spPr>
              <a:xfrm>
                <a:off x="2928484" y="3320963"/>
                <a:ext cx="177974" cy="177974"/>
              </a:xfrm>
              <a:prstGeom prst="ellipse">
                <a:avLst/>
              </a:prstGeom>
              <a:gradFill>
                <a:gsLst>
                  <a:gs pos="1000">
                    <a:srgbClr val="ED7D31">
                      <a:lumMod val="75000"/>
                    </a:srgbClr>
                  </a:gs>
                  <a:gs pos="100000">
                    <a:srgbClr val="C00000"/>
                  </a:gs>
                </a:gsLst>
                <a:lin ang="27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四角形: 角を丸くする 876">
                <a:extLst>
                  <a:ext uri="{FF2B5EF4-FFF2-40B4-BE49-F238E27FC236}">
                    <a16:creationId xmlns:a16="http://schemas.microsoft.com/office/drawing/2014/main" id="{E4695FA9-904C-4B11-966E-5E203DD08113}"/>
                  </a:ext>
                </a:extLst>
              </p:cNvPr>
              <p:cNvSpPr/>
              <p:nvPr/>
            </p:nvSpPr>
            <p:spPr>
              <a:xfrm>
                <a:off x="1435100" y="2084081"/>
                <a:ext cx="2025650" cy="156052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四角形: 角を丸くする 877">
                <a:extLst>
                  <a:ext uri="{FF2B5EF4-FFF2-40B4-BE49-F238E27FC236}">
                    <a16:creationId xmlns:a16="http://schemas.microsoft.com/office/drawing/2014/main" id="{0567F025-1FD6-4DAE-953C-7EB5802F2224}"/>
                  </a:ext>
                </a:extLst>
              </p:cNvPr>
              <p:cNvSpPr/>
              <p:nvPr/>
            </p:nvSpPr>
            <p:spPr>
              <a:xfrm>
                <a:off x="1543050" y="2898298"/>
                <a:ext cx="1809750" cy="156052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正方形/長方形 878">
                <a:extLst>
                  <a:ext uri="{FF2B5EF4-FFF2-40B4-BE49-F238E27FC236}">
                    <a16:creationId xmlns:a16="http://schemas.microsoft.com/office/drawing/2014/main" id="{85C256F5-0072-4A16-A4BC-B1BF9CE9C6A5}"/>
                  </a:ext>
                </a:extLst>
              </p:cNvPr>
              <p:cNvSpPr/>
              <p:nvPr/>
            </p:nvSpPr>
            <p:spPr>
              <a:xfrm>
                <a:off x="2343063" y="2032300"/>
                <a:ext cx="165100" cy="259614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正方形/長方形 879">
                <a:extLst>
                  <a:ext uri="{FF2B5EF4-FFF2-40B4-BE49-F238E27FC236}">
                    <a16:creationId xmlns:a16="http://schemas.microsoft.com/office/drawing/2014/main" id="{BF0FC6BE-567E-40C7-8924-F632638BDEC0}"/>
                  </a:ext>
                </a:extLst>
              </p:cNvPr>
              <p:cNvSpPr/>
              <p:nvPr/>
            </p:nvSpPr>
            <p:spPr>
              <a:xfrm>
                <a:off x="2342976" y="2067889"/>
                <a:ext cx="165100" cy="188436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1" name="正方形/長方形 880">
                <a:extLst>
                  <a:ext uri="{FF2B5EF4-FFF2-40B4-BE49-F238E27FC236}">
                    <a16:creationId xmlns:a16="http://schemas.microsoft.com/office/drawing/2014/main" id="{FD001796-D863-4E11-87C6-0665DF6BEB68}"/>
                  </a:ext>
                </a:extLst>
              </p:cNvPr>
              <p:cNvSpPr/>
              <p:nvPr/>
            </p:nvSpPr>
            <p:spPr>
              <a:xfrm>
                <a:off x="2343063" y="2845723"/>
                <a:ext cx="165100" cy="259614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正方形/長方形 881">
                <a:extLst>
                  <a:ext uri="{FF2B5EF4-FFF2-40B4-BE49-F238E27FC236}">
                    <a16:creationId xmlns:a16="http://schemas.microsoft.com/office/drawing/2014/main" id="{E0FC5E60-4274-4E4A-9512-E2BC54A2A324}"/>
                  </a:ext>
                </a:extLst>
              </p:cNvPr>
              <p:cNvSpPr/>
              <p:nvPr/>
            </p:nvSpPr>
            <p:spPr>
              <a:xfrm>
                <a:off x="2342976" y="2881312"/>
                <a:ext cx="165100" cy="188436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94" name="グループ化 893">
            <a:extLst>
              <a:ext uri="{FF2B5EF4-FFF2-40B4-BE49-F238E27FC236}">
                <a16:creationId xmlns:a16="http://schemas.microsoft.com/office/drawing/2014/main" id="{CE91BEED-E8A4-41CA-B396-95983C3F04A5}"/>
              </a:ext>
            </a:extLst>
          </p:cNvPr>
          <p:cNvGrpSpPr/>
          <p:nvPr/>
        </p:nvGrpSpPr>
        <p:grpSpPr>
          <a:xfrm>
            <a:off x="6669296" y="1381583"/>
            <a:ext cx="2491958" cy="1770476"/>
            <a:chOff x="3367088" y="2892524"/>
            <a:chExt cx="2686051" cy="1908376"/>
          </a:xfrm>
        </p:grpSpPr>
        <p:sp>
          <p:nvSpPr>
            <p:cNvPr id="895" name="楕円 894">
              <a:extLst>
                <a:ext uri="{FF2B5EF4-FFF2-40B4-BE49-F238E27FC236}">
                  <a16:creationId xmlns:a16="http://schemas.microsoft.com/office/drawing/2014/main" id="{68934AAA-551F-44E3-8CCE-9FD3E49E48EB}"/>
                </a:ext>
              </a:extLst>
            </p:cNvPr>
            <p:cNvSpPr/>
            <p:nvPr/>
          </p:nvSpPr>
          <p:spPr>
            <a:xfrm>
              <a:off x="3454400" y="2892524"/>
              <a:ext cx="2536826" cy="1908376"/>
            </a:xfrm>
            <a:prstGeom prst="ellipse">
              <a:avLst/>
            </a:prstGeom>
            <a:solidFill>
              <a:srgbClr val="008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6" name="正方形/長方形 895">
              <a:extLst>
                <a:ext uri="{FF2B5EF4-FFF2-40B4-BE49-F238E27FC236}">
                  <a16:creationId xmlns:a16="http://schemas.microsoft.com/office/drawing/2014/main" id="{95780679-DFDF-4D59-B23E-22EDC9F93DB5}"/>
                </a:ext>
              </a:extLst>
            </p:cNvPr>
            <p:cNvSpPr/>
            <p:nvPr/>
          </p:nvSpPr>
          <p:spPr>
            <a:xfrm>
              <a:off x="4043362" y="3697295"/>
              <a:ext cx="1316831" cy="123826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3C9BACF5-CD8E-41AE-BC89-1B3C9000E173}"/>
                </a:ext>
              </a:extLst>
            </p:cNvPr>
            <p:cNvGrpSpPr/>
            <p:nvPr/>
          </p:nvGrpSpPr>
          <p:grpSpPr>
            <a:xfrm>
              <a:off x="4188221" y="3758671"/>
              <a:ext cx="1043786" cy="633646"/>
              <a:chOff x="3819527" y="4259455"/>
              <a:chExt cx="1781174" cy="1081286"/>
            </a:xfrm>
          </p:grpSpPr>
          <p:sp>
            <p:nvSpPr>
              <p:cNvPr id="933" name="台形 932">
                <a:extLst>
                  <a:ext uri="{FF2B5EF4-FFF2-40B4-BE49-F238E27FC236}">
                    <a16:creationId xmlns:a16="http://schemas.microsoft.com/office/drawing/2014/main" id="{8D6734CD-C76E-4B05-BF22-8DC1B2345897}"/>
                  </a:ext>
                </a:extLst>
              </p:cNvPr>
              <p:cNvSpPr/>
              <p:nvPr/>
            </p:nvSpPr>
            <p:spPr>
              <a:xfrm>
                <a:off x="3931447" y="4598987"/>
                <a:ext cx="1557334" cy="134938"/>
              </a:xfrm>
              <a:prstGeom prst="trapezoid">
                <a:avLst>
                  <a:gd name="adj" fmla="val 23031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台形 933">
                <a:extLst>
                  <a:ext uri="{FF2B5EF4-FFF2-40B4-BE49-F238E27FC236}">
                    <a16:creationId xmlns:a16="http://schemas.microsoft.com/office/drawing/2014/main" id="{27A6DE05-52D1-4C77-B215-9F2517D06431}"/>
                  </a:ext>
                </a:extLst>
              </p:cNvPr>
              <p:cNvSpPr/>
              <p:nvPr/>
            </p:nvSpPr>
            <p:spPr>
              <a:xfrm>
                <a:off x="3976690" y="4553490"/>
                <a:ext cx="1466848" cy="78017"/>
              </a:xfrm>
              <a:prstGeom prst="trapezoid">
                <a:avLst>
                  <a:gd name="adj" fmla="val 23031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台形 934">
                <a:extLst>
                  <a:ext uri="{FF2B5EF4-FFF2-40B4-BE49-F238E27FC236}">
                    <a16:creationId xmlns:a16="http://schemas.microsoft.com/office/drawing/2014/main" id="{C66647CE-DF87-494C-BF15-8999FED398B6}"/>
                  </a:ext>
                </a:extLst>
              </p:cNvPr>
              <p:cNvSpPr/>
              <p:nvPr/>
            </p:nvSpPr>
            <p:spPr>
              <a:xfrm>
                <a:off x="3819527" y="4631507"/>
                <a:ext cx="1781174" cy="202209"/>
              </a:xfrm>
              <a:prstGeom prst="trapezoid">
                <a:avLst>
                  <a:gd name="adj" fmla="val 10067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C9924E57-8E7C-44EA-BBEB-D9AB6CE59903}"/>
                  </a:ext>
                </a:extLst>
              </p:cNvPr>
              <p:cNvSpPr/>
              <p:nvPr/>
            </p:nvSpPr>
            <p:spPr>
              <a:xfrm>
                <a:off x="3921922" y="4836446"/>
                <a:ext cx="1566859" cy="435641"/>
              </a:xfrm>
              <a:prstGeom prst="rect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D92808BB-5B1E-4F37-8864-62BCDC00CEAF}"/>
                  </a:ext>
                </a:extLst>
              </p:cNvPr>
              <p:cNvSpPr/>
              <p:nvPr/>
            </p:nvSpPr>
            <p:spPr>
              <a:xfrm>
                <a:off x="4406905" y="4836447"/>
                <a:ext cx="596896" cy="504294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ED2C09EC-5E16-4FB9-AE8F-F831FF2CCE87}"/>
                  </a:ext>
                </a:extLst>
              </p:cNvPr>
              <p:cNvSpPr/>
              <p:nvPr/>
            </p:nvSpPr>
            <p:spPr>
              <a:xfrm>
                <a:off x="4406905" y="5070723"/>
                <a:ext cx="596896" cy="270018"/>
              </a:xfrm>
              <a:prstGeom prst="rect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台形 938">
                <a:extLst>
                  <a:ext uri="{FF2B5EF4-FFF2-40B4-BE49-F238E27FC236}">
                    <a16:creationId xmlns:a16="http://schemas.microsoft.com/office/drawing/2014/main" id="{2B76D44A-A344-4E2D-84DE-223998E880B0}"/>
                  </a:ext>
                </a:extLst>
              </p:cNvPr>
              <p:cNvSpPr/>
              <p:nvPr/>
            </p:nvSpPr>
            <p:spPr>
              <a:xfrm>
                <a:off x="3819527" y="4259455"/>
                <a:ext cx="1781174" cy="330454"/>
              </a:xfrm>
              <a:prstGeom prst="trapezoid">
                <a:avLst>
                  <a:gd name="adj" fmla="val 100678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98" name="台形 897">
              <a:extLst>
                <a:ext uri="{FF2B5EF4-FFF2-40B4-BE49-F238E27FC236}">
                  <a16:creationId xmlns:a16="http://schemas.microsoft.com/office/drawing/2014/main" id="{8F27834C-030C-4A8F-A516-42D3026BB2AE}"/>
                </a:ext>
              </a:extLst>
            </p:cNvPr>
            <p:cNvSpPr/>
            <p:nvPr/>
          </p:nvSpPr>
          <p:spPr>
            <a:xfrm>
              <a:off x="3890964" y="3341432"/>
              <a:ext cx="1635918" cy="378891"/>
            </a:xfrm>
            <a:prstGeom prst="trapezoid">
              <a:avLst>
                <a:gd name="adj" fmla="val 157540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台形 898">
              <a:extLst>
                <a:ext uri="{FF2B5EF4-FFF2-40B4-BE49-F238E27FC236}">
                  <a16:creationId xmlns:a16="http://schemas.microsoft.com/office/drawing/2014/main" id="{964FD7CB-AF74-40A4-84A2-B3E67D0F3FDE}"/>
                </a:ext>
              </a:extLst>
            </p:cNvPr>
            <p:cNvSpPr/>
            <p:nvPr/>
          </p:nvSpPr>
          <p:spPr>
            <a:xfrm rot="10800000">
              <a:off x="3921922" y="3325556"/>
              <a:ext cx="1576384" cy="191011"/>
            </a:xfrm>
            <a:prstGeom prst="trapezoid">
              <a:avLst>
                <a:gd name="adj" fmla="val 100678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台形 899">
              <a:extLst>
                <a:ext uri="{FF2B5EF4-FFF2-40B4-BE49-F238E27FC236}">
                  <a16:creationId xmlns:a16="http://schemas.microsoft.com/office/drawing/2014/main" id="{AF5EA449-99F6-4899-8F59-7FE290714D32}"/>
                </a:ext>
              </a:extLst>
            </p:cNvPr>
            <p:cNvSpPr/>
            <p:nvPr/>
          </p:nvSpPr>
          <p:spPr>
            <a:xfrm>
              <a:off x="3931447" y="3103562"/>
              <a:ext cx="1557334" cy="134938"/>
            </a:xfrm>
            <a:prstGeom prst="trapezoid">
              <a:avLst>
                <a:gd name="adj" fmla="val 23031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台形 900">
              <a:extLst>
                <a:ext uri="{FF2B5EF4-FFF2-40B4-BE49-F238E27FC236}">
                  <a16:creationId xmlns:a16="http://schemas.microsoft.com/office/drawing/2014/main" id="{F59C0032-B877-4A0C-B9EE-174323C5CF1C}"/>
                </a:ext>
              </a:extLst>
            </p:cNvPr>
            <p:cNvSpPr/>
            <p:nvPr/>
          </p:nvSpPr>
          <p:spPr>
            <a:xfrm flipV="1">
              <a:off x="3926684" y="3329257"/>
              <a:ext cx="1566860" cy="91028"/>
            </a:xfrm>
            <a:prstGeom prst="trapezoid">
              <a:avLst>
                <a:gd name="adj" fmla="val 45743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2" name="台形 901">
              <a:extLst>
                <a:ext uri="{FF2B5EF4-FFF2-40B4-BE49-F238E27FC236}">
                  <a16:creationId xmlns:a16="http://schemas.microsoft.com/office/drawing/2014/main" id="{EA43DC01-B1C1-41E2-B661-049E035872AA}"/>
                </a:ext>
              </a:extLst>
            </p:cNvPr>
            <p:cNvSpPr/>
            <p:nvPr/>
          </p:nvSpPr>
          <p:spPr>
            <a:xfrm flipV="1">
              <a:off x="3879059" y="3295920"/>
              <a:ext cx="1662110" cy="91028"/>
            </a:xfrm>
            <a:prstGeom prst="trapezoid">
              <a:avLst>
                <a:gd name="adj" fmla="val 45743"/>
              </a:avLst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台形 902">
              <a:extLst>
                <a:ext uri="{FF2B5EF4-FFF2-40B4-BE49-F238E27FC236}">
                  <a16:creationId xmlns:a16="http://schemas.microsoft.com/office/drawing/2014/main" id="{BB7BD356-A5D5-427A-8947-572C1410CBD8}"/>
                </a:ext>
              </a:extLst>
            </p:cNvPr>
            <p:cNvSpPr/>
            <p:nvPr/>
          </p:nvSpPr>
          <p:spPr>
            <a:xfrm>
              <a:off x="3976690" y="3103562"/>
              <a:ext cx="1466848" cy="134938"/>
            </a:xfrm>
            <a:prstGeom prst="trapezoid">
              <a:avLst>
                <a:gd name="adj" fmla="val 23031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4" name="台形 903">
              <a:extLst>
                <a:ext uri="{FF2B5EF4-FFF2-40B4-BE49-F238E27FC236}">
                  <a16:creationId xmlns:a16="http://schemas.microsoft.com/office/drawing/2014/main" id="{29BD18B6-A661-4B2A-9A25-113F376A6CF3}"/>
                </a:ext>
              </a:extLst>
            </p:cNvPr>
            <p:cNvSpPr/>
            <p:nvPr/>
          </p:nvSpPr>
          <p:spPr>
            <a:xfrm>
              <a:off x="3819527" y="3206495"/>
              <a:ext cx="1781174" cy="134937"/>
            </a:xfrm>
            <a:prstGeom prst="trapezoid">
              <a:avLst>
                <a:gd name="adj" fmla="val 100678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5" name="正方形/長方形 904">
              <a:extLst>
                <a:ext uri="{FF2B5EF4-FFF2-40B4-BE49-F238E27FC236}">
                  <a16:creationId xmlns:a16="http://schemas.microsoft.com/office/drawing/2014/main" id="{F1041DDC-DFB1-4F6E-88EB-C8A622B1AE0B}"/>
                </a:ext>
              </a:extLst>
            </p:cNvPr>
            <p:cNvSpPr/>
            <p:nvPr/>
          </p:nvSpPr>
          <p:spPr>
            <a:xfrm>
              <a:off x="4224338" y="3444883"/>
              <a:ext cx="1004888" cy="27544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6" name="正方形/長方形 905">
              <a:extLst>
                <a:ext uri="{FF2B5EF4-FFF2-40B4-BE49-F238E27FC236}">
                  <a16:creationId xmlns:a16="http://schemas.microsoft.com/office/drawing/2014/main" id="{EA1D5896-37E4-4D9F-AE53-1BEC8A87658E}"/>
                </a:ext>
              </a:extLst>
            </p:cNvPr>
            <p:cNvSpPr/>
            <p:nvPr/>
          </p:nvSpPr>
          <p:spPr>
            <a:xfrm>
              <a:off x="4224338" y="3697295"/>
              <a:ext cx="1004888" cy="123826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7" name="正方形/長方形 906">
              <a:extLst>
                <a:ext uri="{FF2B5EF4-FFF2-40B4-BE49-F238E27FC236}">
                  <a16:creationId xmlns:a16="http://schemas.microsoft.com/office/drawing/2014/main" id="{3AFBFE74-978B-4439-81F3-63536D33704E}"/>
                </a:ext>
              </a:extLst>
            </p:cNvPr>
            <p:cNvSpPr/>
            <p:nvPr/>
          </p:nvSpPr>
          <p:spPr>
            <a:xfrm>
              <a:off x="3367088" y="3801196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8" name="正方形/長方形 907">
              <a:extLst>
                <a:ext uri="{FF2B5EF4-FFF2-40B4-BE49-F238E27FC236}">
                  <a16:creationId xmlns:a16="http://schemas.microsoft.com/office/drawing/2014/main" id="{5D93AAA5-916C-4078-8D00-7A71E0BF1ABA}"/>
                </a:ext>
              </a:extLst>
            </p:cNvPr>
            <p:cNvSpPr/>
            <p:nvPr/>
          </p:nvSpPr>
          <p:spPr>
            <a:xfrm>
              <a:off x="3367088" y="3846712"/>
              <a:ext cx="790576" cy="10313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9" name="正方形/長方形 908">
              <a:extLst>
                <a:ext uri="{FF2B5EF4-FFF2-40B4-BE49-F238E27FC236}">
                  <a16:creationId xmlns:a16="http://schemas.microsoft.com/office/drawing/2014/main" id="{B1680025-73FD-411B-92AF-6507B84C97EF}"/>
                </a:ext>
              </a:extLst>
            </p:cNvPr>
            <p:cNvSpPr/>
            <p:nvPr/>
          </p:nvSpPr>
          <p:spPr>
            <a:xfrm>
              <a:off x="3367088" y="3952470"/>
              <a:ext cx="790576" cy="636199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0" name="正方形/長方形 909">
              <a:extLst>
                <a:ext uri="{FF2B5EF4-FFF2-40B4-BE49-F238E27FC236}">
                  <a16:creationId xmlns:a16="http://schemas.microsoft.com/office/drawing/2014/main" id="{BA16665F-185E-4A85-9DBA-432AA0B1B38D}"/>
                </a:ext>
              </a:extLst>
            </p:cNvPr>
            <p:cNvSpPr/>
            <p:nvPr/>
          </p:nvSpPr>
          <p:spPr>
            <a:xfrm>
              <a:off x="3367088" y="4246762"/>
              <a:ext cx="790576" cy="341907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2F219AAA-DF39-4C12-BF5F-89B2D2E5283E}"/>
                </a:ext>
              </a:extLst>
            </p:cNvPr>
            <p:cNvGrpSpPr/>
            <p:nvPr/>
          </p:nvGrpSpPr>
          <p:grpSpPr>
            <a:xfrm>
              <a:off x="3409950" y="4296770"/>
              <a:ext cx="711994" cy="291900"/>
              <a:chOff x="3398043" y="4296770"/>
              <a:chExt cx="759620" cy="291900"/>
            </a:xfr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929" name="正方形/長方形 928">
                <a:extLst>
                  <a:ext uri="{FF2B5EF4-FFF2-40B4-BE49-F238E27FC236}">
                    <a16:creationId xmlns:a16="http://schemas.microsoft.com/office/drawing/2014/main" id="{9B493BAC-CA9D-4D23-9686-C26FFB392BCB}"/>
                  </a:ext>
                </a:extLst>
              </p:cNvPr>
              <p:cNvSpPr/>
              <p:nvPr/>
            </p:nvSpPr>
            <p:spPr>
              <a:xfrm>
                <a:off x="3998118" y="4296770"/>
                <a:ext cx="159545" cy="2919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95DD8090-1550-45D4-89DC-BF89B823323F}"/>
                  </a:ext>
                </a:extLst>
              </p:cNvPr>
              <p:cNvSpPr/>
              <p:nvPr/>
            </p:nvSpPr>
            <p:spPr>
              <a:xfrm>
                <a:off x="3798093" y="4296770"/>
                <a:ext cx="159545" cy="2919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5D4C40C2-D1AD-457C-B475-E902E7CA1FDD}"/>
                  </a:ext>
                </a:extLst>
              </p:cNvPr>
              <p:cNvSpPr/>
              <p:nvPr/>
            </p:nvSpPr>
            <p:spPr>
              <a:xfrm>
                <a:off x="3598068" y="4296770"/>
                <a:ext cx="159545" cy="2919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97E00D26-00C0-43D4-AB1F-F900D0D6550E}"/>
                  </a:ext>
                </a:extLst>
              </p:cNvPr>
              <p:cNvSpPr/>
              <p:nvPr/>
            </p:nvSpPr>
            <p:spPr>
              <a:xfrm>
                <a:off x="3398043" y="4296770"/>
                <a:ext cx="159545" cy="291900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12" name="正方形/長方形 911">
              <a:extLst>
                <a:ext uri="{FF2B5EF4-FFF2-40B4-BE49-F238E27FC236}">
                  <a16:creationId xmlns:a16="http://schemas.microsoft.com/office/drawing/2014/main" id="{708FF88C-AFA1-4946-825A-01A00937C486}"/>
                </a:ext>
              </a:extLst>
            </p:cNvPr>
            <p:cNvSpPr/>
            <p:nvPr/>
          </p:nvSpPr>
          <p:spPr>
            <a:xfrm>
              <a:off x="3367088" y="4544548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3" name="正方形/長方形 912">
              <a:extLst>
                <a:ext uri="{FF2B5EF4-FFF2-40B4-BE49-F238E27FC236}">
                  <a16:creationId xmlns:a16="http://schemas.microsoft.com/office/drawing/2014/main" id="{43CB361E-9455-40F3-A67E-3E39AE8E1F83}"/>
                </a:ext>
              </a:extLst>
            </p:cNvPr>
            <p:cNvSpPr/>
            <p:nvPr/>
          </p:nvSpPr>
          <p:spPr>
            <a:xfrm>
              <a:off x="5262563" y="3801196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4" name="正方形/長方形 913">
              <a:extLst>
                <a:ext uri="{FF2B5EF4-FFF2-40B4-BE49-F238E27FC236}">
                  <a16:creationId xmlns:a16="http://schemas.microsoft.com/office/drawing/2014/main" id="{D1532907-B05D-4EEA-87DC-3E69E2807D6C}"/>
                </a:ext>
              </a:extLst>
            </p:cNvPr>
            <p:cNvSpPr/>
            <p:nvPr/>
          </p:nvSpPr>
          <p:spPr>
            <a:xfrm>
              <a:off x="5262563" y="3846712"/>
              <a:ext cx="790576" cy="103135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5" name="正方形/長方形 914">
              <a:extLst>
                <a:ext uri="{FF2B5EF4-FFF2-40B4-BE49-F238E27FC236}">
                  <a16:creationId xmlns:a16="http://schemas.microsoft.com/office/drawing/2014/main" id="{2E09DE42-7F41-43CC-B7C6-A3531CFA46CC}"/>
                </a:ext>
              </a:extLst>
            </p:cNvPr>
            <p:cNvSpPr/>
            <p:nvPr/>
          </p:nvSpPr>
          <p:spPr>
            <a:xfrm>
              <a:off x="5262563" y="3952470"/>
              <a:ext cx="790576" cy="636199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6" name="正方形/長方形 915">
              <a:extLst>
                <a:ext uri="{FF2B5EF4-FFF2-40B4-BE49-F238E27FC236}">
                  <a16:creationId xmlns:a16="http://schemas.microsoft.com/office/drawing/2014/main" id="{C2D2B52B-5B9E-46B3-93D3-02DAC415B037}"/>
                </a:ext>
              </a:extLst>
            </p:cNvPr>
            <p:cNvSpPr/>
            <p:nvPr/>
          </p:nvSpPr>
          <p:spPr>
            <a:xfrm>
              <a:off x="5262563" y="4246762"/>
              <a:ext cx="790576" cy="341907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7" name="正方形/長方形 916">
              <a:extLst>
                <a:ext uri="{FF2B5EF4-FFF2-40B4-BE49-F238E27FC236}">
                  <a16:creationId xmlns:a16="http://schemas.microsoft.com/office/drawing/2014/main" id="{B6FC03A1-E9AE-4064-B100-AB6090F72141}"/>
                </a:ext>
              </a:extLst>
            </p:cNvPr>
            <p:cNvSpPr/>
            <p:nvPr/>
          </p:nvSpPr>
          <p:spPr>
            <a:xfrm>
              <a:off x="5741194" y="3949847"/>
              <a:ext cx="276225" cy="638823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8" name="正方形/長方形 917">
              <a:extLst>
                <a:ext uri="{FF2B5EF4-FFF2-40B4-BE49-F238E27FC236}">
                  <a16:creationId xmlns:a16="http://schemas.microsoft.com/office/drawing/2014/main" id="{EA654CAA-A0CD-4A35-9141-83FCB6ABD2D6}"/>
                </a:ext>
              </a:extLst>
            </p:cNvPr>
            <p:cNvSpPr/>
            <p:nvPr/>
          </p:nvSpPr>
          <p:spPr>
            <a:xfrm>
              <a:off x="5680393" y="4296770"/>
              <a:ext cx="60801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9" name="正方形/長方形 918">
              <a:extLst>
                <a:ext uri="{FF2B5EF4-FFF2-40B4-BE49-F238E27FC236}">
                  <a16:creationId xmlns:a16="http://schemas.microsoft.com/office/drawing/2014/main" id="{81369FD9-538D-4482-97D9-FAF15A768F13}"/>
                </a:ext>
              </a:extLst>
            </p:cNvPr>
            <p:cNvSpPr/>
            <p:nvPr/>
          </p:nvSpPr>
          <p:spPr>
            <a:xfrm>
              <a:off x="5492909" y="4296770"/>
              <a:ext cx="149542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0" name="正方形/長方形 919">
              <a:extLst>
                <a:ext uri="{FF2B5EF4-FFF2-40B4-BE49-F238E27FC236}">
                  <a16:creationId xmlns:a16="http://schemas.microsoft.com/office/drawing/2014/main" id="{5EBF0701-094A-46B8-BB92-41913FD6A8F2}"/>
                </a:ext>
              </a:extLst>
            </p:cNvPr>
            <p:cNvSpPr/>
            <p:nvPr/>
          </p:nvSpPr>
          <p:spPr>
            <a:xfrm>
              <a:off x="5305425" y="4296770"/>
              <a:ext cx="149542" cy="291900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1" name="正方形/長方形 920">
              <a:extLst>
                <a:ext uri="{FF2B5EF4-FFF2-40B4-BE49-F238E27FC236}">
                  <a16:creationId xmlns:a16="http://schemas.microsoft.com/office/drawing/2014/main" id="{387A4926-ABBA-4B19-978A-1240D314ABFA}"/>
                </a:ext>
              </a:extLst>
            </p:cNvPr>
            <p:cNvSpPr/>
            <p:nvPr/>
          </p:nvSpPr>
          <p:spPr>
            <a:xfrm>
              <a:off x="5262563" y="4544548"/>
              <a:ext cx="790576" cy="457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2" name="正方形/長方形 47">
              <a:extLst>
                <a:ext uri="{FF2B5EF4-FFF2-40B4-BE49-F238E27FC236}">
                  <a16:creationId xmlns:a16="http://schemas.microsoft.com/office/drawing/2014/main" id="{42474D4A-BCBA-4976-A28B-ED04DE8B7D48}"/>
                </a:ext>
              </a:extLst>
            </p:cNvPr>
            <p:cNvSpPr/>
            <p:nvPr/>
          </p:nvSpPr>
          <p:spPr>
            <a:xfrm>
              <a:off x="4294585" y="3821121"/>
              <a:ext cx="57916" cy="746117"/>
            </a:xfrm>
            <a:custGeom>
              <a:avLst/>
              <a:gdLst>
                <a:gd name="connsiteX0" fmla="*/ 0 w 57229"/>
                <a:gd name="connsiteY0" fmla="*/ 0 h 767549"/>
                <a:gd name="connsiteX1" fmla="*/ 57229 w 57229"/>
                <a:gd name="connsiteY1" fmla="*/ 0 h 767549"/>
                <a:gd name="connsiteX2" fmla="*/ 57229 w 57229"/>
                <a:gd name="connsiteY2" fmla="*/ 767549 h 767549"/>
                <a:gd name="connsiteX3" fmla="*/ 0 w 57229"/>
                <a:gd name="connsiteY3" fmla="*/ 767549 h 767549"/>
                <a:gd name="connsiteX4" fmla="*/ 0 w 57229"/>
                <a:gd name="connsiteY4" fmla="*/ 0 h 767549"/>
                <a:gd name="connsiteX0" fmla="*/ 0 w 64373"/>
                <a:gd name="connsiteY0" fmla="*/ 0 h 767549"/>
                <a:gd name="connsiteX1" fmla="*/ 57229 w 64373"/>
                <a:gd name="connsiteY1" fmla="*/ 0 h 767549"/>
                <a:gd name="connsiteX2" fmla="*/ 64373 w 64373"/>
                <a:gd name="connsiteY2" fmla="*/ 688967 h 767549"/>
                <a:gd name="connsiteX3" fmla="*/ 0 w 64373"/>
                <a:gd name="connsiteY3" fmla="*/ 767549 h 767549"/>
                <a:gd name="connsiteX4" fmla="*/ 0 w 64373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16" h="767549">
                  <a:moveTo>
                    <a:pt x="0" y="0"/>
                  </a:moveTo>
                  <a:lnTo>
                    <a:pt x="57229" y="0"/>
                  </a:lnTo>
                  <a:cubicBezTo>
                    <a:pt x="59610" y="229656"/>
                    <a:pt x="54848" y="454548"/>
                    <a:pt x="57229" y="684204"/>
                  </a:cubicBezTo>
                  <a:lnTo>
                    <a:pt x="0" y="76754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3" name="正方形/長方形 47">
              <a:extLst>
                <a:ext uri="{FF2B5EF4-FFF2-40B4-BE49-F238E27FC236}">
                  <a16:creationId xmlns:a16="http://schemas.microsoft.com/office/drawing/2014/main" id="{015950F3-2118-4191-AB4F-7CAAA5AAE550}"/>
                </a:ext>
              </a:extLst>
            </p:cNvPr>
            <p:cNvSpPr/>
            <p:nvPr/>
          </p:nvSpPr>
          <p:spPr>
            <a:xfrm flipH="1">
              <a:off x="5069257" y="3821121"/>
              <a:ext cx="57916" cy="746117"/>
            </a:xfrm>
            <a:custGeom>
              <a:avLst/>
              <a:gdLst>
                <a:gd name="connsiteX0" fmla="*/ 0 w 57229"/>
                <a:gd name="connsiteY0" fmla="*/ 0 h 767549"/>
                <a:gd name="connsiteX1" fmla="*/ 57229 w 57229"/>
                <a:gd name="connsiteY1" fmla="*/ 0 h 767549"/>
                <a:gd name="connsiteX2" fmla="*/ 57229 w 57229"/>
                <a:gd name="connsiteY2" fmla="*/ 767549 h 767549"/>
                <a:gd name="connsiteX3" fmla="*/ 0 w 57229"/>
                <a:gd name="connsiteY3" fmla="*/ 767549 h 767549"/>
                <a:gd name="connsiteX4" fmla="*/ 0 w 57229"/>
                <a:gd name="connsiteY4" fmla="*/ 0 h 767549"/>
                <a:gd name="connsiteX0" fmla="*/ 0 w 64373"/>
                <a:gd name="connsiteY0" fmla="*/ 0 h 767549"/>
                <a:gd name="connsiteX1" fmla="*/ 57229 w 64373"/>
                <a:gd name="connsiteY1" fmla="*/ 0 h 767549"/>
                <a:gd name="connsiteX2" fmla="*/ 64373 w 64373"/>
                <a:gd name="connsiteY2" fmla="*/ 688967 h 767549"/>
                <a:gd name="connsiteX3" fmla="*/ 0 w 64373"/>
                <a:gd name="connsiteY3" fmla="*/ 767549 h 767549"/>
                <a:gd name="connsiteX4" fmla="*/ 0 w 64373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  <a:gd name="connsiteX0" fmla="*/ 0 w 57916"/>
                <a:gd name="connsiteY0" fmla="*/ 0 h 767549"/>
                <a:gd name="connsiteX1" fmla="*/ 57229 w 57916"/>
                <a:gd name="connsiteY1" fmla="*/ 0 h 767549"/>
                <a:gd name="connsiteX2" fmla="*/ 57229 w 57916"/>
                <a:gd name="connsiteY2" fmla="*/ 684204 h 767549"/>
                <a:gd name="connsiteX3" fmla="*/ 0 w 57916"/>
                <a:gd name="connsiteY3" fmla="*/ 767549 h 767549"/>
                <a:gd name="connsiteX4" fmla="*/ 0 w 57916"/>
                <a:gd name="connsiteY4" fmla="*/ 0 h 76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16" h="767549">
                  <a:moveTo>
                    <a:pt x="0" y="0"/>
                  </a:moveTo>
                  <a:lnTo>
                    <a:pt x="57229" y="0"/>
                  </a:lnTo>
                  <a:cubicBezTo>
                    <a:pt x="59610" y="229656"/>
                    <a:pt x="54848" y="454548"/>
                    <a:pt x="57229" y="684204"/>
                  </a:cubicBezTo>
                  <a:lnTo>
                    <a:pt x="0" y="76754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4" name="正方形/長方形 923">
              <a:extLst>
                <a:ext uri="{FF2B5EF4-FFF2-40B4-BE49-F238E27FC236}">
                  <a16:creationId xmlns:a16="http://schemas.microsoft.com/office/drawing/2014/main" id="{D00014D6-B2CB-4615-97E0-3ADC8133DA54}"/>
                </a:ext>
              </a:extLst>
            </p:cNvPr>
            <p:cNvSpPr/>
            <p:nvPr/>
          </p:nvSpPr>
          <p:spPr>
            <a:xfrm>
              <a:off x="4157663" y="3448050"/>
              <a:ext cx="133350" cy="11406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5" name="正方形/長方形 924">
              <a:extLst>
                <a:ext uri="{FF2B5EF4-FFF2-40B4-BE49-F238E27FC236}">
                  <a16:creationId xmlns:a16="http://schemas.microsoft.com/office/drawing/2014/main" id="{08435987-C219-432E-8E7C-80BF1F660B24}"/>
                </a:ext>
              </a:extLst>
            </p:cNvPr>
            <p:cNvSpPr/>
            <p:nvPr/>
          </p:nvSpPr>
          <p:spPr>
            <a:xfrm>
              <a:off x="5126832" y="3448050"/>
              <a:ext cx="133350" cy="1140619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6" name="正方形/長方形 925">
              <a:extLst>
                <a:ext uri="{FF2B5EF4-FFF2-40B4-BE49-F238E27FC236}">
                  <a16:creationId xmlns:a16="http://schemas.microsoft.com/office/drawing/2014/main" id="{E53CEBCF-CABC-4E3D-ACB3-E0ADBD1FB7E9}"/>
                </a:ext>
              </a:extLst>
            </p:cNvPr>
            <p:cNvSpPr/>
            <p:nvPr/>
          </p:nvSpPr>
          <p:spPr>
            <a:xfrm>
              <a:off x="4502947" y="3483229"/>
              <a:ext cx="390525" cy="237094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7" name="正方形/長方形 926">
              <a:extLst>
                <a:ext uri="{FF2B5EF4-FFF2-40B4-BE49-F238E27FC236}">
                  <a16:creationId xmlns:a16="http://schemas.microsoft.com/office/drawing/2014/main" id="{A89CA4EC-4A44-4626-883B-A41F9ED91B76}"/>
                </a:ext>
              </a:extLst>
            </p:cNvPr>
            <p:cNvSpPr/>
            <p:nvPr/>
          </p:nvSpPr>
          <p:spPr>
            <a:xfrm>
              <a:off x="4531523" y="3512344"/>
              <a:ext cx="333372" cy="178864"/>
            </a:xfrm>
            <a:prstGeom prst="rect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8" name="テキスト ボックス 927">
              <a:extLst>
                <a:ext uri="{FF2B5EF4-FFF2-40B4-BE49-F238E27FC236}">
                  <a16:creationId xmlns:a16="http://schemas.microsoft.com/office/drawing/2014/main" id="{94439071-429C-442F-A855-E72898085C3F}"/>
                </a:ext>
              </a:extLst>
            </p:cNvPr>
            <p:cNvSpPr txBox="1"/>
            <p:nvPr/>
          </p:nvSpPr>
          <p:spPr>
            <a:xfrm>
              <a:off x="4569619" y="3544092"/>
              <a:ext cx="247650" cy="1100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校学</a:t>
              </a:r>
            </a:p>
          </p:txBody>
        </p:sp>
      </p:grp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BAB57B14-9A1A-4820-A4FA-D8750D2A8021}"/>
              </a:ext>
            </a:extLst>
          </p:cNvPr>
          <p:cNvGrpSpPr/>
          <p:nvPr/>
        </p:nvGrpSpPr>
        <p:grpSpPr>
          <a:xfrm>
            <a:off x="6861616" y="3893384"/>
            <a:ext cx="2196120" cy="2260978"/>
            <a:chOff x="3516739" y="3826022"/>
            <a:chExt cx="2563760" cy="2639476"/>
          </a:xfrm>
        </p:grpSpPr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2E1FDACA-F253-4547-A8AA-0BADBF9E7EB1}"/>
                </a:ext>
              </a:extLst>
            </p:cNvPr>
            <p:cNvGrpSpPr/>
            <p:nvPr/>
          </p:nvGrpSpPr>
          <p:grpSpPr>
            <a:xfrm>
              <a:off x="3516739" y="3826022"/>
              <a:ext cx="2471468" cy="2639476"/>
              <a:chOff x="586904" y="918920"/>
              <a:chExt cx="2471468" cy="2639476"/>
            </a:xfrm>
          </p:grpSpPr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6D4EFBCE-EEE9-4E05-8010-B6F31CCA7F22}"/>
                  </a:ext>
                </a:extLst>
              </p:cNvPr>
              <p:cNvSpPr/>
              <p:nvPr/>
            </p:nvSpPr>
            <p:spPr>
              <a:xfrm>
                <a:off x="586904" y="1086928"/>
                <a:ext cx="2471468" cy="2471468"/>
              </a:xfrm>
              <a:prstGeom prst="ellipse">
                <a:avLst/>
              </a:prstGeom>
              <a:gradFill flip="none" rotWithShape="1">
                <a:gsLst>
                  <a:gs pos="2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Freeform 11">
                <a:extLst>
                  <a:ext uri="{FF2B5EF4-FFF2-40B4-BE49-F238E27FC236}">
                    <a16:creationId xmlns:a16="http://schemas.microsoft.com/office/drawing/2014/main" id="{8DD25992-72EF-49E2-88C8-42608184FB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427" y="918920"/>
                <a:ext cx="1274822" cy="1545396"/>
              </a:xfrm>
              <a:custGeom>
                <a:avLst/>
                <a:gdLst>
                  <a:gd name="T0" fmla="*/ 79 w 1470"/>
                  <a:gd name="T1" fmla="*/ 145 h 1782"/>
                  <a:gd name="T2" fmla="*/ 38 w 1470"/>
                  <a:gd name="T3" fmla="*/ 253 h 1782"/>
                  <a:gd name="T4" fmla="*/ 0 w 1470"/>
                  <a:gd name="T5" fmla="*/ 354 h 1782"/>
                  <a:gd name="T6" fmla="*/ 40 w 1470"/>
                  <a:gd name="T7" fmla="*/ 375 h 1782"/>
                  <a:gd name="T8" fmla="*/ 69 w 1470"/>
                  <a:gd name="T9" fmla="*/ 364 h 1782"/>
                  <a:gd name="T10" fmla="*/ 182 w 1470"/>
                  <a:gd name="T11" fmla="*/ 257 h 1782"/>
                  <a:gd name="T12" fmla="*/ 243 w 1470"/>
                  <a:gd name="T13" fmla="*/ 238 h 1782"/>
                  <a:gd name="T14" fmla="*/ 416 w 1470"/>
                  <a:gd name="T15" fmla="*/ 397 h 1782"/>
                  <a:gd name="T16" fmla="*/ 756 w 1470"/>
                  <a:gd name="T17" fmla="*/ 709 h 1782"/>
                  <a:gd name="T18" fmla="*/ 794 w 1470"/>
                  <a:gd name="T19" fmla="*/ 831 h 1782"/>
                  <a:gd name="T20" fmla="*/ 859 w 1470"/>
                  <a:gd name="T21" fmla="*/ 1029 h 1782"/>
                  <a:gd name="T22" fmla="*/ 926 w 1470"/>
                  <a:gd name="T23" fmla="*/ 1376 h 1782"/>
                  <a:gd name="T24" fmla="*/ 957 w 1470"/>
                  <a:gd name="T25" fmla="*/ 1475 h 1782"/>
                  <a:gd name="T26" fmla="*/ 944 w 1470"/>
                  <a:gd name="T27" fmla="*/ 1706 h 1782"/>
                  <a:gd name="T28" fmla="*/ 922 w 1470"/>
                  <a:gd name="T29" fmla="*/ 1765 h 1782"/>
                  <a:gd name="T30" fmla="*/ 972 w 1470"/>
                  <a:gd name="T31" fmla="*/ 1773 h 1782"/>
                  <a:gd name="T32" fmla="*/ 1012 w 1470"/>
                  <a:gd name="T33" fmla="*/ 1656 h 1782"/>
                  <a:gd name="T34" fmla="*/ 1001 w 1470"/>
                  <a:gd name="T35" fmla="*/ 1313 h 1782"/>
                  <a:gd name="T36" fmla="*/ 1020 w 1470"/>
                  <a:gd name="T37" fmla="*/ 988 h 1782"/>
                  <a:gd name="T38" fmla="*/ 1256 w 1470"/>
                  <a:gd name="T39" fmla="*/ 1275 h 1782"/>
                  <a:gd name="T40" fmla="*/ 1229 w 1470"/>
                  <a:gd name="T41" fmla="*/ 1688 h 1782"/>
                  <a:gd name="T42" fmla="*/ 1182 w 1470"/>
                  <a:gd name="T43" fmla="*/ 1782 h 1782"/>
                  <a:gd name="T44" fmla="*/ 1259 w 1470"/>
                  <a:gd name="T45" fmla="*/ 1778 h 1782"/>
                  <a:gd name="T46" fmla="*/ 1261 w 1470"/>
                  <a:gd name="T47" fmla="*/ 1728 h 1782"/>
                  <a:gd name="T48" fmla="*/ 1301 w 1470"/>
                  <a:gd name="T49" fmla="*/ 1621 h 1782"/>
                  <a:gd name="T50" fmla="*/ 1334 w 1470"/>
                  <a:gd name="T51" fmla="*/ 1337 h 1782"/>
                  <a:gd name="T52" fmla="*/ 1335 w 1470"/>
                  <a:gd name="T53" fmla="*/ 1701 h 1782"/>
                  <a:gd name="T54" fmla="*/ 1311 w 1470"/>
                  <a:gd name="T55" fmla="*/ 1757 h 1782"/>
                  <a:gd name="T56" fmla="*/ 1341 w 1470"/>
                  <a:gd name="T57" fmla="*/ 1772 h 1782"/>
                  <a:gd name="T58" fmla="*/ 1382 w 1470"/>
                  <a:gd name="T59" fmla="*/ 1768 h 1782"/>
                  <a:gd name="T60" fmla="*/ 1384 w 1470"/>
                  <a:gd name="T61" fmla="*/ 1693 h 1782"/>
                  <a:gd name="T62" fmla="*/ 1391 w 1470"/>
                  <a:gd name="T63" fmla="*/ 1323 h 1782"/>
                  <a:gd name="T64" fmla="*/ 1400 w 1470"/>
                  <a:gd name="T65" fmla="*/ 1243 h 1782"/>
                  <a:gd name="T66" fmla="*/ 1381 w 1470"/>
                  <a:gd name="T67" fmla="*/ 1088 h 1782"/>
                  <a:gd name="T68" fmla="*/ 1406 w 1470"/>
                  <a:gd name="T69" fmla="*/ 1187 h 1782"/>
                  <a:gd name="T70" fmla="*/ 1432 w 1470"/>
                  <a:gd name="T71" fmla="*/ 1260 h 1782"/>
                  <a:gd name="T72" fmla="*/ 1432 w 1470"/>
                  <a:gd name="T73" fmla="*/ 1416 h 1782"/>
                  <a:gd name="T74" fmla="*/ 1460 w 1470"/>
                  <a:gd name="T75" fmla="*/ 1313 h 1782"/>
                  <a:gd name="T76" fmla="*/ 1453 w 1470"/>
                  <a:gd name="T77" fmla="*/ 1204 h 1782"/>
                  <a:gd name="T78" fmla="*/ 1419 w 1470"/>
                  <a:gd name="T79" fmla="*/ 1107 h 1782"/>
                  <a:gd name="T80" fmla="*/ 1419 w 1470"/>
                  <a:gd name="T81" fmla="*/ 820 h 1782"/>
                  <a:gd name="T82" fmla="*/ 1353 w 1470"/>
                  <a:gd name="T83" fmla="*/ 688 h 1782"/>
                  <a:gd name="T84" fmla="*/ 1201 w 1470"/>
                  <a:gd name="T85" fmla="*/ 587 h 1782"/>
                  <a:gd name="T86" fmla="*/ 1006 w 1470"/>
                  <a:gd name="T87" fmla="*/ 470 h 1782"/>
                  <a:gd name="T88" fmla="*/ 894 w 1470"/>
                  <a:gd name="T89" fmla="*/ 417 h 1782"/>
                  <a:gd name="T90" fmla="*/ 785 w 1470"/>
                  <a:gd name="T91" fmla="*/ 391 h 1782"/>
                  <a:gd name="T92" fmla="*/ 654 w 1470"/>
                  <a:gd name="T93" fmla="*/ 336 h 1782"/>
                  <a:gd name="T94" fmla="*/ 556 w 1470"/>
                  <a:gd name="T95" fmla="*/ 276 h 1782"/>
                  <a:gd name="T96" fmla="*/ 463 w 1470"/>
                  <a:gd name="T97" fmla="*/ 235 h 1782"/>
                  <a:gd name="T98" fmla="*/ 301 w 1470"/>
                  <a:gd name="T99" fmla="*/ 106 h 1782"/>
                  <a:gd name="T100" fmla="*/ 266 w 1470"/>
                  <a:gd name="T101" fmla="*/ 95 h 1782"/>
                  <a:gd name="T102" fmla="*/ 229 w 1470"/>
                  <a:gd name="T103" fmla="*/ 86 h 1782"/>
                  <a:gd name="T104" fmla="*/ 200 w 1470"/>
                  <a:gd name="T105" fmla="*/ 67 h 1782"/>
                  <a:gd name="T106" fmla="*/ 163 w 1470"/>
                  <a:gd name="T107" fmla="*/ 48 h 1782"/>
                  <a:gd name="T108" fmla="*/ 159 w 1470"/>
                  <a:gd name="T109" fmla="*/ 3 h 1782"/>
                  <a:gd name="T110" fmla="*/ 140 w 1470"/>
                  <a:gd name="T111" fmla="*/ 11 h 1782"/>
                  <a:gd name="T112" fmla="*/ 126 w 1470"/>
                  <a:gd name="T113" fmla="*/ 23 h 1782"/>
                  <a:gd name="T114" fmla="*/ 123 w 1470"/>
                  <a:gd name="T115" fmla="*/ 84 h 1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0" h="1782">
                    <a:moveTo>
                      <a:pt x="123" y="84"/>
                    </a:moveTo>
                    <a:lnTo>
                      <a:pt x="123" y="84"/>
                    </a:lnTo>
                    <a:lnTo>
                      <a:pt x="119" y="86"/>
                    </a:lnTo>
                    <a:lnTo>
                      <a:pt x="103" y="101"/>
                    </a:lnTo>
                    <a:lnTo>
                      <a:pt x="103" y="101"/>
                    </a:lnTo>
                    <a:lnTo>
                      <a:pt x="93" y="114"/>
                    </a:lnTo>
                    <a:lnTo>
                      <a:pt x="85" y="129"/>
                    </a:lnTo>
                    <a:lnTo>
                      <a:pt x="79" y="145"/>
                    </a:lnTo>
                    <a:lnTo>
                      <a:pt x="76" y="161"/>
                    </a:lnTo>
                    <a:lnTo>
                      <a:pt x="76" y="161"/>
                    </a:lnTo>
                    <a:lnTo>
                      <a:pt x="75" y="176"/>
                    </a:lnTo>
                    <a:lnTo>
                      <a:pt x="71" y="192"/>
                    </a:lnTo>
                    <a:lnTo>
                      <a:pt x="63" y="209"/>
                    </a:lnTo>
                    <a:lnTo>
                      <a:pt x="53" y="228"/>
                    </a:lnTo>
                    <a:lnTo>
                      <a:pt x="53" y="228"/>
                    </a:lnTo>
                    <a:lnTo>
                      <a:pt x="38" y="253"/>
                    </a:lnTo>
                    <a:lnTo>
                      <a:pt x="23" y="281"/>
                    </a:lnTo>
                    <a:lnTo>
                      <a:pt x="12" y="309"/>
                    </a:lnTo>
                    <a:lnTo>
                      <a:pt x="7" y="319"/>
                    </a:lnTo>
                    <a:lnTo>
                      <a:pt x="6" y="326"/>
                    </a:lnTo>
                    <a:lnTo>
                      <a:pt x="6" y="326"/>
                    </a:lnTo>
                    <a:lnTo>
                      <a:pt x="3" y="338"/>
                    </a:lnTo>
                    <a:lnTo>
                      <a:pt x="0" y="348"/>
                    </a:lnTo>
                    <a:lnTo>
                      <a:pt x="0" y="354"/>
                    </a:lnTo>
                    <a:lnTo>
                      <a:pt x="1" y="359"/>
                    </a:lnTo>
                    <a:lnTo>
                      <a:pt x="4" y="364"/>
                    </a:lnTo>
                    <a:lnTo>
                      <a:pt x="10" y="369"/>
                    </a:lnTo>
                    <a:lnTo>
                      <a:pt x="10" y="369"/>
                    </a:lnTo>
                    <a:lnTo>
                      <a:pt x="18" y="372"/>
                    </a:lnTo>
                    <a:lnTo>
                      <a:pt x="23" y="375"/>
                    </a:lnTo>
                    <a:lnTo>
                      <a:pt x="34" y="375"/>
                    </a:lnTo>
                    <a:lnTo>
                      <a:pt x="40" y="375"/>
                    </a:lnTo>
                    <a:lnTo>
                      <a:pt x="43" y="373"/>
                    </a:lnTo>
                    <a:lnTo>
                      <a:pt x="43" y="373"/>
                    </a:lnTo>
                    <a:lnTo>
                      <a:pt x="41" y="375"/>
                    </a:lnTo>
                    <a:lnTo>
                      <a:pt x="44" y="375"/>
                    </a:lnTo>
                    <a:lnTo>
                      <a:pt x="53" y="373"/>
                    </a:lnTo>
                    <a:lnTo>
                      <a:pt x="53" y="373"/>
                    </a:lnTo>
                    <a:lnTo>
                      <a:pt x="60" y="370"/>
                    </a:lnTo>
                    <a:lnTo>
                      <a:pt x="69" y="364"/>
                    </a:lnTo>
                    <a:lnTo>
                      <a:pt x="78" y="356"/>
                    </a:lnTo>
                    <a:lnTo>
                      <a:pt x="87" y="345"/>
                    </a:lnTo>
                    <a:lnTo>
                      <a:pt x="106" y="323"/>
                    </a:lnTo>
                    <a:lnTo>
                      <a:pt x="115" y="313"/>
                    </a:lnTo>
                    <a:lnTo>
                      <a:pt x="125" y="304"/>
                    </a:lnTo>
                    <a:lnTo>
                      <a:pt x="125" y="304"/>
                    </a:lnTo>
                    <a:lnTo>
                      <a:pt x="150" y="282"/>
                    </a:lnTo>
                    <a:lnTo>
                      <a:pt x="182" y="257"/>
                    </a:lnTo>
                    <a:lnTo>
                      <a:pt x="197" y="245"/>
                    </a:lnTo>
                    <a:lnTo>
                      <a:pt x="212" y="236"/>
                    </a:lnTo>
                    <a:lnTo>
                      <a:pt x="223" y="232"/>
                    </a:lnTo>
                    <a:lnTo>
                      <a:pt x="228" y="231"/>
                    </a:lnTo>
                    <a:lnTo>
                      <a:pt x="232" y="231"/>
                    </a:lnTo>
                    <a:lnTo>
                      <a:pt x="232" y="231"/>
                    </a:lnTo>
                    <a:lnTo>
                      <a:pt x="238" y="234"/>
                    </a:lnTo>
                    <a:lnTo>
                      <a:pt x="243" y="238"/>
                    </a:lnTo>
                    <a:lnTo>
                      <a:pt x="253" y="256"/>
                    </a:lnTo>
                    <a:lnTo>
                      <a:pt x="262" y="267"/>
                    </a:lnTo>
                    <a:lnTo>
                      <a:pt x="275" y="282"/>
                    </a:lnTo>
                    <a:lnTo>
                      <a:pt x="294" y="298"/>
                    </a:lnTo>
                    <a:lnTo>
                      <a:pt x="319" y="319"/>
                    </a:lnTo>
                    <a:lnTo>
                      <a:pt x="319" y="319"/>
                    </a:lnTo>
                    <a:lnTo>
                      <a:pt x="359" y="350"/>
                    </a:lnTo>
                    <a:lnTo>
                      <a:pt x="416" y="397"/>
                    </a:lnTo>
                    <a:lnTo>
                      <a:pt x="554" y="514"/>
                    </a:lnTo>
                    <a:lnTo>
                      <a:pt x="623" y="575"/>
                    </a:lnTo>
                    <a:lnTo>
                      <a:pt x="682" y="626"/>
                    </a:lnTo>
                    <a:lnTo>
                      <a:pt x="725" y="666"/>
                    </a:lnTo>
                    <a:lnTo>
                      <a:pt x="737" y="679"/>
                    </a:lnTo>
                    <a:lnTo>
                      <a:pt x="744" y="688"/>
                    </a:lnTo>
                    <a:lnTo>
                      <a:pt x="744" y="688"/>
                    </a:lnTo>
                    <a:lnTo>
                      <a:pt x="756" y="709"/>
                    </a:lnTo>
                    <a:lnTo>
                      <a:pt x="767" y="731"/>
                    </a:lnTo>
                    <a:lnTo>
                      <a:pt x="773" y="742"/>
                    </a:lnTo>
                    <a:lnTo>
                      <a:pt x="778" y="754"/>
                    </a:lnTo>
                    <a:lnTo>
                      <a:pt x="782" y="766"/>
                    </a:lnTo>
                    <a:lnTo>
                      <a:pt x="785" y="779"/>
                    </a:lnTo>
                    <a:lnTo>
                      <a:pt x="785" y="779"/>
                    </a:lnTo>
                    <a:lnTo>
                      <a:pt x="789" y="806"/>
                    </a:lnTo>
                    <a:lnTo>
                      <a:pt x="794" y="831"/>
                    </a:lnTo>
                    <a:lnTo>
                      <a:pt x="800" y="854"/>
                    </a:lnTo>
                    <a:lnTo>
                      <a:pt x="807" y="876"/>
                    </a:lnTo>
                    <a:lnTo>
                      <a:pt x="807" y="876"/>
                    </a:lnTo>
                    <a:lnTo>
                      <a:pt x="832" y="940"/>
                    </a:lnTo>
                    <a:lnTo>
                      <a:pt x="851" y="985"/>
                    </a:lnTo>
                    <a:lnTo>
                      <a:pt x="851" y="985"/>
                    </a:lnTo>
                    <a:lnTo>
                      <a:pt x="854" y="1007"/>
                    </a:lnTo>
                    <a:lnTo>
                      <a:pt x="859" y="1029"/>
                    </a:lnTo>
                    <a:lnTo>
                      <a:pt x="859" y="1029"/>
                    </a:lnTo>
                    <a:lnTo>
                      <a:pt x="925" y="1220"/>
                    </a:lnTo>
                    <a:lnTo>
                      <a:pt x="925" y="1220"/>
                    </a:lnTo>
                    <a:lnTo>
                      <a:pt x="925" y="1234"/>
                    </a:lnTo>
                    <a:lnTo>
                      <a:pt x="926" y="1262"/>
                    </a:lnTo>
                    <a:lnTo>
                      <a:pt x="926" y="1313"/>
                    </a:lnTo>
                    <a:lnTo>
                      <a:pt x="926" y="1376"/>
                    </a:lnTo>
                    <a:lnTo>
                      <a:pt x="926" y="1376"/>
                    </a:lnTo>
                    <a:lnTo>
                      <a:pt x="928" y="1385"/>
                    </a:lnTo>
                    <a:lnTo>
                      <a:pt x="931" y="1397"/>
                    </a:lnTo>
                    <a:lnTo>
                      <a:pt x="941" y="1422"/>
                    </a:lnTo>
                    <a:lnTo>
                      <a:pt x="947" y="1435"/>
                    </a:lnTo>
                    <a:lnTo>
                      <a:pt x="953" y="1448"/>
                    </a:lnTo>
                    <a:lnTo>
                      <a:pt x="956" y="1462"/>
                    </a:lnTo>
                    <a:lnTo>
                      <a:pt x="957" y="1475"/>
                    </a:lnTo>
                    <a:lnTo>
                      <a:pt x="957" y="1475"/>
                    </a:lnTo>
                    <a:lnTo>
                      <a:pt x="959" y="1572"/>
                    </a:lnTo>
                    <a:lnTo>
                      <a:pt x="959" y="1623"/>
                    </a:lnTo>
                    <a:lnTo>
                      <a:pt x="959" y="1643"/>
                    </a:lnTo>
                    <a:lnTo>
                      <a:pt x="957" y="1651"/>
                    </a:lnTo>
                    <a:lnTo>
                      <a:pt x="957" y="1651"/>
                    </a:lnTo>
                    <a:lnTo>
                      <a:pt x="951" y="1672"/>
                    </a:lnTo>
                    <a:lnTo>
                      <a:pt x="947" y="1687"/>
                    </a:lnTo>
                    <a:lnTo>
                      <a:pt x="944" y="1706"/>
                    </a:lnTo>
                    <a:lnTo>
                      <a:pt x="944" y="1706"/>
                    </a:lnTo>
                    <a:lnTo>
                      <a:pt x="941" y="1723"/>
                    </a:lnTo>
                    <a:lnTo>
                      <a:pt x="939" y="1734"/>
                    </a:lnTo>
                    <a:lnTo>
                      <a:pt x="939" y="1741"/>
                    </a:lnTo>
                    <a:lnTo>
                      <a:pt x="938" y="1746"/>
                    </a:lnTo>
                    <a:lnTo>
                      <a:pt x="938" y="1746"/>
                    </a:lnTo>
                    <a:lnTo>
                      <a:pt x="925" y="1760"/>
                    </a:lnTo>
                    <a:lnTo>
                      <a:pt x="922" y="1765"/>
                    </a:lnTo>
                    <a:lnTo>
                      <a:pt x="920" y="1769"/>
                    </a:lnTo>
                    <a:lnTo>
                      <a:pt x="920" y="1773"/>
                    </a:lnTo>
                    <a:lnTo>
                      <a:pt x="923" y="1775"/>
                    </a:lnTo>
                    <a:lnTo>
                      <a:pt x="923" y="1775"/>
                    </a:lnTo>
                    <a:lnTo>
                      <a:pt x="928" y="1776"/>
                    </a:lnTo>
                    <a:lnTo>
                      <a:pt x="935" y="1778"/>
                    </a:lnTo>
                    <a:lnTo>
                      <a:pt x="953" y="1776"/>
                    </a:lnTo>
                    <a:lnTo>
                      <a:pt x="972" y="1773"/>
                    </a:lnTo>
                    <a:lnTo>
                      <a:pt x="1000" y="1731"/>
                    </a:lnTo>
                    <a:lnTo>
                      <a:pt x="1000" y="1731"/>
                    </a:lnTo>
                    <a:lnTo>
                      <a:pt x="1003" y="1725"/>
                    </a:lnTo>
                    <a:lnTo>
                      <a:pt x="1006" y="1716"/>
                    </a:lnTo>
                    <a:lnTo>
                      <a:pt x="1009" y="1704"/>
                    </a:lnTo>
                    <a:lnTo>
                      <a:pt x="1009" y="1704"/>
                    </a:lnTo>
                    <a:lnTo>
                      <a:pt x="1010" y="1679"/>
                    </a:lnTo>
                    <a:lnTo>
                      <a:pt x="1012" y="1656"/>
                    </a:lnTo>
                    <a:lnTo>
                      <a:pt x="1012" y="1616"/>
                    </a:lnTo>
                    <a:lnTo>
                      <a:pt x="1012" y="1616"/>
                    </a:lnTo>
                    <a:lnTo>
                      <a:pt x="1006" y="1423"/>
                    </a:lnTo>
                    <a:lnTo>
                      <a:pt x="1006" y="1423"/>
                    </a:lnTo>
                    <a:lnTo>
                      <a:pt x="1006" y="1370"/>
                    </a:lnTo>
                    <a:lnTo>
                      <a:pt x="1004" y="1338"/>
                    </a:lnTo>
                    <a:lnTo>
                      <a:pt x="1001" y="1313"/>
                    </a:lnTo>
                    <a:lnTo>
                      <a:pt x="1001" y="1313"/>
                    </a:lnTo>
                    <a:lnTo>
                      <a:pt x="998" y="1273"/>
                    </a:lnTo>
                    <a:lnTo>
                      <a:pt x="994" y="1207"/>
                    </a:lnTo>
                    <a:lnTo>
                      <a:pt x="989" y="1112"/>
                    </a:lnTo>
                    <a:lnTo>
                      <a:pt x="989" y="1112"/>
                    </a:lnTo>
                    <a:lnTo>
                      <a:pt x="992" y="1090"/>
                    </a:lnTo>
                    <a:lnTo>
                      <a:pt x="997" y="1054"/>
                    </a:lnTo>
                    <a:lnTo>
                      <a:pt x="1004" y="1004"/>
                    </a:lnTo>
                    <a:lnTo>
                      <a:pt x="1020" y="988"/>
                    </a:lnTo>
                    <a:lnTo>
                      <a:pt x="1144" y="1009"/>
                    </a:lnTo>
                    <a:lnTo>
                      <a:pt x="1144" y="1009"/>
                    </a:lnTo>
                    <a:lnTo>
                      <a:pt x="1182" y="1070"/>
                    </a:lnTo>
                    <a:lnTo>
                      <a:pt x="1209" y="1113"/>
                    </a:lnTo>
                    <a:lnTo>
                      <a:pt x="1223" y="1138"/>
                    </a:lnTo>
                    <a:lnTo>
                      <a:pt x="1223" y="1138"/>
                    </a:lnTo>
                    <a:lnTo>
                      <a:pt x="1242" y="1220"/>
                    </a:lnTo>
                    <a:lnTo>
                      <a:pt x="1256" y="1275"/>
                    </a:lnTo>
                    <a:lnTo>
                      <a:pt x="1260" y="1303"/>
                    </a:lnTo>
                    <a:lnTo>
                      <a:pt x="1260" y="1303"/>
                    </a:lnTo>
                    <a:lnTo>
                      <a:pt x="1250" y="1616"/>
                    </a:lnTo>
                    <a:lnTo>
                      <a:pt x="1250" y="1616"/>
                    </a:lnTo>
                    <a:lnTo>
                      <a:pt x="1248" y="1632"/>
                    </a:lnTo>
                    <a:lnTo>
                      <a:pt x="1242" y="1651"/>
                    </a:lnTo>
                    <a:lnTo>
                      <a:pt x="1236" y="1669"/>
                    </a:lnTo>
                    <a:lnTo>
                      <a:pt x="1229" y="1688"/>
                    </a:lnTo>
                    <a:lnTo>
                      <a:pt x="1216" y="1718"/>
                    </a:lnTo>
                    <a:lnTo>
                      <a:pt x="1209" y="1729"/>
                    </a:lnTo>
                    <a:lnTo>
                      <a:pt x="1209" y="1729"/>
                    </a:lnTo>
                    <a:lnTo>
                      <a:pt x="1192" y="1756"/>
                    </a:lnTo>
                    <a:lnTo>
                      <a:pt x="1182" y="1773"/>
                    </a:lnTo>
                    <a:lnTo>
                      <a:pt x="1181" y="1779"/>
                    </a:lnTo>
                    <a:lnTo>
                      <a:pt x="1181" y="1782"/>
                    </a:lnTo>
                    <a:lnTo>
                      <a:pt x="1182" y="1782"/>
                    </a:lnTo>
                    <a:lnTo>
                      <a:pt x="1182" y="1782"/>
                    </a:lnTo>
                    <a:lnTo>
                      <a:pt x="1211" y="1779"/>
                    </a:lnTo>
                    <a:lnTo>
                      <a:pt x="1234" y="1778"/>
                    </a:lnTo>
                    <a:lnTo>
                      <a:pt x="1234" y="1778"/>
                    </a:lnTo>
                    <a:lnTo>
                      <a:pt x="1244" y="1778"/>
                    </a:lnTo>
                    <a:lnTo>
                      <a:pt x="1253" y="1778"/>
                    </a:lnTo>
                    <a:lnTo>
                      <a:pt x="1259" y="1778"/>
                    </a:lnTo>
                    <a:lnTo>
                      <a:pt x="1259" y="1778"/>
                    </a:lnTo>
                    <a:lnTo>
                      <a:pt x="1260" y="1775"/>
                    </a:lnTo>
                    <a:lnTo>
                      <a:pt x="1261" y="1771"/>
                    </a:lnTo>
                    <a:lnTo>
                      <a:pt x="1261" y="1757"/>
                    </a:lnTo>
                    <a:lnTo>
                      <a:pt x="1260" y="1744"/>
                    </a:lnTo>
                    <a:lnTo>
                      <a:pt x="1259" y="1737"/>
                    </a:lnTo>
                    <a:lnTo>
                      <a:pt x="1259" y="1737"/>
                    </a:lnTo>
                    <a:lnTo>
                      <a:pt x="1259" y="1734"/>
                    </a:lnTo>
                    <a:lnTo>
                      <a:pt x="1261" y="1728"/>
                    </a:lnTo>
                    <a:lnTo>
                      <a:pt x="1270" y="1715"/>
                    </a:lnTo>
                    <a:lnTo>
                      <a:pt x="1282" y="1697"/>
                    </a:lnTo>
                    <a:lnTo>
                      <a:pt x="1286" y="1688"/>
                    </a:lnTo>
                    <a:lnTo>
                      <a:pt x="1289" y="1681"/>
                    </a:lnTo>
                    <a:lnTo>
                      <a:pt x="1289" y="1681"/>
                    </a:lnTo>
                    <a:lnTo>
                      <a:pt x="1294" y="1662"/>
                    </a:lnTo>
                    <a:lnTo>
                      <a:pt x="1298" y="1641"/>
                    </a:lnTo>
                    <a:lnTo>
                      <a:pt x="1301" y="1621"/>
                    </a:lnTo>
                    <a:lnTo>
                      <a:pt x="1301" y="1604"/>
                    </a:lnTo>
                    <a:lnTo>
                      <a:pt x="1301" y="1468"/>
                    </a:lnTo>
                    <a:lnTo>
                      <a:pt x="1301" y="1468"/>
                    </a:lnTo>
                    <a:lnTo>
                      <a:pt x="1303" y="1459"/>
                    </a:lnTo>
                    <a:lnTo>
                      <a:pt x="1307" y="1441"/>
                    </a:lnTo>
                    <a:lnTo>
                      <a:pt x="1317" y="1397"/>
                    </a:lnTo>
                    <a:lnTo>
                      <a:pt x="1334" y="1337"/>
                    </a:lnTo>
                    <a:lnTo>
                      <a:pt x="1334" y="1337"/>
                    </a:lnTo>
                    <a:lnTo>
                      <a:pt x="1341" y="1534"/>
                    </a:lnTo>
                    <a:lnTo>
                      <a:pt x="1341" y="1534"/>
                    </a:lnTo>
                    <a:lnTo>
                      <a:pt x="1347" y="1648"/>
                    </a:lnTo>
                    <a:lnTo>
                      <a:pt x="1347" y="1648"/>
                    </a:lnTo>
                    <a:lnTo>
                      <a:pt x="1342" y="1671"/>
                    </a:lnTo>
                    <a:lnTo>
                      <a:pt x="1336" y="1694"/>
                    </a:lnTo>
                    <a:lnTo>
                      <a:pt x="1336" y="1694"/>
                    </a:lnTo>
                    <a:lnTo>
                      <a:pt x="1335" y="1701"/>
                    </a:lnTo>
                    <a:lnTo>
                      <a:pt x="1329" y="1713"/>
                    </a:lnTo>
                    <a:lnTo>
                      <a:pt x="1323" y="1726"/>
                    </a:lnTo>
                    <a:lnTo>
                      <a:pt x="1320" y="1737"/>
                    </a:lnTo>
                    <a:lnTo>
                      <a:pt x="1320" y="1737"/>
                    </a:lnTo>
                    <a:lnTo>
                      <a:pt x="1317" y="1744"/>
                    </a:lnTo>
                    <a:lnTo>
                      <a:pt x="1313" y="1751"/>
                    </a:lnTo>
                    <a:lnTo>
                      <a:pt x="1311" y="1754"/>
                    </a:lnTo>
                    <a:lnTo>
                      <a:pt x="1311" y="1757"/>
                    </a:lnTo>
                    <a:lnTo>
                      <a:pt x="1313" y="1759"/>
                    </a:lnTo>
                    <a:lnTo>
                      <a:pt x="1314" y="1760"/>
                    </a:lnTo>
                    <a:lnTo>
                      <a:pt x="1314" y="1760"/>
                    </a:lnTo>
                    <a:lnTo>
                      <a:pt x="1328" y="1762"/>
                    </a:lnTo>
                    <a:lnTo>
                      <a:pt x="1332" y="1762"/>
                    </a:lnTo>
                    <a:lnTo>
                      <a:pt x="1332" y="1762"/>
                    </a:lnTo>
                    <a:lnTo>
                      <a:pt x="1335" y="1765"/>
                    </a:lnTo>
                    <a:lnTo>
                      <a:pt x="1341" y="1772"/>
                    </a:lnTo>
                    <a:lnTo>
                      <a:pt x="1345" y="1775"/>
                    </a:lnTo>
                    <a:lnTo>
                      <a:pt x="1350" y="1778"/>
                    </a:lnTo>
                    <a:lnTo>
                      <a:pt x="1354" y="1779"/>
                    </a:lnTo>
                    <a:lnTo>
                      <a:pt x="1360" y="1779"/>
                    </a:lnTo>
                    <a:lnTo>
                      <a:pt x="1360" y="1779"/>
                    </a:lnTo>
                    <a:lnTo>
                      <a:pt x="1370" y="1775"/>
                    </a:lnTo>
                    <a:lnTo>
                      <a:pt x="1378" y="1772"/>
                    </a:lnTo>
                    <a:lnTo>
                      <a:pt x="1382" y="1768"/>
                    </a:lnTo>
                    <a:lnTo>
                      <a:pt x="1388" y="1762"/>
                    </a:lnTo>
                    <a:lnTo>
                      <a:pt x="1391" y="1756"/>
                    </a:lnTo>
                    <a:lnTo>
                      <a:pt x="1392" y="1748"/>
                    </a:lnTo>
                    <a:lnTo>
                      <a:pt x="1392" y="1740"/>
                    </a:lnTo>
                    <a:lnTo>
                      <a:pt x="1392" y="1740"/>
                    </a:lnTo>
                    <a:lnTo>
                      <a:pt x="1385" y="1713"/>
                    </a:lnTo>
                    <a:lnTo>
                      <a:pt x="1384" y="1703"/>
                    </a:lnTo>
                    <a:lnTo>
                      <a:pt x="1384" y="1693"/>
                    </a:lnTo>
                    <a:lnTo>
                      <a:pt x="1384" y="1693"/>
                    </a:lnTo>
                    <a:lnTo>
                      <a:pt x="1384" y="1678"/>
                    </a:lnTo>
                    <a:lnTo>
                      <a:pt x="1385" y="1662"/>
                    </a:lnTo>
                    <a:lnTo>
                      <a:pt x="1385" y="1584"/>
                    </a:lnTo>
                    <a:lnTo>
                      <a:pt x="1385" y="1368"/>
                    </a:lnTo>
                    <a:lnTo>
                      <a:pt x="1385" y="1368"/>
                    </a:lnTo>
                    <a:lnTo>
                      <a:pt x="1386" y="1347"/>
                    </a:lnTo>
                    <a:lnTo>
                      <a:pt x="1391" y="1323"/>
                    </a:lnTo>
                    <a:lnTo>
                      <a:pt x="1397" y="1297"/>
                    </a:lnTo>
                    <a:lnTo>
                      <a:pt x="1397" y="1297"/>
                    </a:lnTo>
                    <a:lnTo>
                      <a:pt x="1398" y="1291"/>
                    </a:lnTo>
                    <a:lnTo>
                      <a:pt x="1403" y="1278"/>
                    </a:lnTo>
                    <a:lnTo>
                      <a:pt x="1404" y="1269"/>
                    </a:lnTo>
                    <a:lnTo>
                      <a:pt x="1404" y="1260"/>
                    </a:lnTo>
                    <a:lnTo>
                      <a:pt x="1403" y="1250"/>
                    </a:lnTo>
                    <a:lnTo>
                      <a:pt x="1400" y="1243"/>
                    </a:lnTo>
                    <a:lnTo>
                      <a:pt x="1400" y="1243"/>
                    </a:lnTo>
                    <a:lnTo>
                      <a:pt x="1397" y="1231"/>
                    </a:lnTo>
                    <a:lnTo>
                      <a:pt x="1392" y="1215"/>
                    </a:lnTo>
                    <a:lnTo>
                      <a:pt x="1385" y="1173"/>
                    </a:lnTo>
                    <a:lnTo>
                      <a:pt x="1379" y="1135"/>
                    </a:lnTo>
                    <a:lnTo>
                      <a:pt x="1376" y="1115"/>
                    </a:lnTo>
                    <a:lnTo>
                      <a:pt x="1376" y="1115"/>
                    </a:lnTo>
                    <a:lnTo>
                      <a:pt x="1381" y="1088"/>
                    </a:lnTo>
                    <a:lnTo>
                      <a:pt x="1389" y="1040"/>
                    </a:lnTo>
                    <a:lnTo>
                      <a:pt x="1403" y="972"/>
                    </a:lnTo>
                    <a:lnTo>
                      <a:pt x="1410" y="1157"/>
                    </a:lnTo>
                    <a:lnTo>
                      <a:pt x="1410" y="1157"/>
                    </a:lnTo>
                    <a:lnTo>
                      <a:pt x="1408" y="1162"/>
                    </a:lnTo>
                    <a:lnTo>
                      <a:pt x="1406" y="1172"/>
                    </a:lnTo>
                    <a:lnTo>
                      <a:pt x="1406" y="1179"/>
                    </a:lnTo>
                    <a:lnTo>
                      <a:pt x="1406" y="1187"/>
                    </a:lnTo>
                    <a:lnTo>
                      <a:pt x="1407" y="1195"/>
                    </a:lnTo>
                    <a:lnTo>
                      <a:pt x="1410" y="1204"/>
                    </a:lnTo>
                    <a:lnTo>
                      <a:pt x="1410" y="1204"/>
                    </a:lnTo>
                    <a:lnTo>
                      <a:pt x="1426" y="1234"/>
                    </a:lnTo>
                    <a:lnTo>
                      <a:pt x="1431" y="1244"/>
                    </a:lnTo>
                    <a:lnTo>
                      <a:pt x="1432" y="1254"/>
                    </a:lnTo>
                    <a:lnTo>
                      <a:pt x="1432" y="1254"/>
                    </a:lnTo>
                    <a:lnTo>
                      <a:pt x="1432" y="1260"/>
                    </a:lnTo>
                    <a:lnTo>
                      <a:pt x="1432" y="1272"/>
                    </a:lnTo>
                    <a:lnTo>
                      <a:pt x="1428" y="1304"/>
                    </a:lnTo>
                    <a:lnTo>
                      <a:pt x="1423" y="1343"/>
                    </a:lnTo>
                    <a:lnTo>
                      <a:pt x="1423" y="1360"/>
                    </a:lnTo>
                    <a:lnTo>
                      <a:pt x="1425" y="1376"/>
                    </a:lnTo>
                    <a:lnTo>
                      <a:pt x="1425" y="1376"/>
                    </a:lnTo>
                    <a:lnTo>
                      <a:pt x="1428" y="1400"/>
                    </a:lnTo>
                    <a:lnTo>
                      <a:pt x="1432" y="1416"/>
                    </a:lnTo>
                    <a:lnTo>
                      <a:pt x="1436" y="1428"/>
                    </a:lnTo>
                    <a:lnTo>
                      <a:pt x="1439" y="1401"/>
                    </a:lnTo>
                    <a:lnTo>
                      <a:pt x="1451" y="1423"/>
                    </a:lnTo>
                    <a:lnTo>
                      <a:pt x="1451" y="1351"/>
                    </a:lnTo>
                    <a:lnTo>
                      <a:pt x="1451" y="1351"/>
                    </a:lnTo>
                    <a:lnTo>
                      <a:pt x="1453" y="1343"/>
                    </a:lnTo>
                    <a:lnTo>
                      <a:pt x="1454" y="1332"/>
                    </a:lnTo>
                    <a:lnTo>
                      <a:pt x="1460" y="1313"/>
                    </a:lnTo>
                    <a:lnTo>
                      <a:pt x="1466" y="1290"/>
                    </a:lnTo>
                    <a:lnTo>
                      <a:pt x="1469" y="1278"/>
                    </a:lnTo>
                    <a:lnTo>
                      <a:pt x="1470" y="1266"/>
                    </a:lnTo>
                    <a:lnTo>
                      <a:pt x="1470" y="1266"/>
                    </a:lnTo>
                    <a:lnTo>
                      <a:pt x="1469" y="1251"/>
                    </a:lnTo>
                    <a:lnTo>
                      <a:pt x="1466" y="1237"/>
                    </a:lnTo>
                    <a:lnTo>
                      <a:pt x="1460" y="1220"/>
                    </a:lnTo>
                    <a:lnTo>
                      <a:pt x="1453" y="1204"/>
                    </a:lnTo>
                    <a:lnTo>
                      <a:pt x="1439" y="1175"/>
                    </a:lnTo>
                    <a:lnTo>
                      <a:pt x="1433" y="1165"/>
                    </a:lnTo>
                    <a:lnTo>
                      <a:pt x="1431" y="1156"/>
                    </a:lnTo>
                    <a:lnTo>
                      <a:pt x="1431" y="1156"/>
                    </a:lnTo>
                    <a:lnTo>
                      <a:pt x="1423" y="1129"/>
                    </a:lnTo>
                    <a:lnTo>
                      <a:pt x="1420" y="1118"/>
                    </a:lnTo>
                    <a:lnTo>
                      <a:pt x="1419" y="1107"/>
                    </a:lnTo>
                    <a:lnTo>
                      <a:pt x="1419" y="1107"/>
                    </a:lnTo>
                    <a:lnTo>
                      <a:pt x="1419" y="1009"/>
                    </a:lnTo>
                    <a:lnTo>
                      <a:pt x="1420" y="940"/>
                    </a:lnTo>
                    <a:lnTo>
                      <a:pt x="1422" y="892"/>
                    </a:lnTo>
                    <a:lnTo>
                      <a:pt x="1422" y="892"/>
                    </a:lnTo>
                    <a:lnTo>
                      <a:pt x="1423" y="863"/>
                    </a:lnTo>
                    <a:lnTo>
                      <a:pt x="1423" y="850"/>
                    </a:lnTo>
                    <a:lnTo>
                      <a:pt x="1422" y="835"/>
                    </a:lnTo>
                    <a:lnTo>
                      <a:pt x="1419" y="820"/>
                    </a:lnTo>
                    <a:lnTo>
                      <a:pt x="1416" y="806"/>
                    </a:lnTo>
                    <a:lnTo>
                      <a:pt x="1411" y="792"/>
                    </a:lnTo>
                    <a:lnTo>
                      <a:pt x="1406" y="778"/>
                    </a:lnTo>
                    <a:lnTo>
                      <a:pt x="1406" y="778"/>
                    </a:lnTo>
                    <a:lnTo>
                      <a:pt x="1389" y="745"/>
                    </a:lnTo>
                    <a:lnTo>
                      <a:pt x="1379" y="726"/>
                    </a:lnTo>
                    <a:lnTo>
                      <a:pt x="1366" y="707"/>
                    </a:lnTo>
                    <a:lnTo>
                      <a:pt x="1353" y="688"/>
                    </a:lnTo>
                    <a:lnTo>
                      <a:pt x="1336" y="669"/>
                    </a:lnTo>
                    <a:lnTo>
                      <a:pt x="1320" y="653"/>
                    </a:lnTo>
                    <a:lnTo>
                      <a:pt x="1301" y="637"/>
                    </a:lnTo>
                    <a:lnTo>
                      <a:pt x="1301" y="637"/>
                    </a:lnTo>
                    <a:lnTo>
                      <a:pt x="1282" y="625"/>
                    </a:lnTo>
                    <a:lnTo>
                      <a:pt x="1264" y="614"/>
                    </a:lnTo>
                    <a:lnTo>
                      <a:pt x="1223" y="597"/>
                    </a:lnTo>
                    <a:lnTo>
                      <a:pt x="1201" y="587"/>
                    </a:lnTo>
                    <a:lnTo>
                      <a:pt x="1175" y="575"/>
                    </a:lnTo>
                    <a:lnTo>
                      <a:pt x="1145" y="557"/>
                    </a:lnTo>
                    <a:lnTo>
                      <a:pt x="1110" y="535"/>
                    </a:lnTo>
                    <a:lnTo>
                      <a:pt x="1110" y="535"/>
                    </a:lnTo>
                    <a:lnTo>
                      <a:pt x="1076" y="512"/>
                    </a:lnTo>
                    <a:lnTo>
                      <a:pt x="1048" y="494"/>
                    </a:lnTo>
                    <a:lnTo>
                      <a:pt x="1025" y="481"/>
                    </a:lnTo>
                    <a:lnTo>
                      <a:pt x="1006" y="470"/>
                    </a:lnTo>
                    <a:lnTo>
                      <a:pt x="978" y="456"/>
                    </a:lnTo>
                    <a:lnTo>
                      <a:pt x="959" y="447"/>
                    </a:lnTo>
                    <a:lnTo>
                      <a:pt x="959" y="447"/>
                    </a:lnTo>
                    <a:lnTo>
                      <a:pt x="942" y="438"/>
                    </a:lnTo>
                    <a:lnTo>
                      <a:pt x="926" y="432"/>
                    </a:lnTo>
                    <a:lnTo>
                      <a:pt x="910" y="426"/>
                    </a:lnTo>
                    <a:lnTo>
                      <a:pt x="894" y="417"/>
                    </a:lnTo>
                    <a:lnTo>
                      <a:pt x="894" y="417"/>
                    </a:lnTo>
                    <a:lnTo>
                      <a:pt x="885" y="414"/>
                    </a:lnTo>
                    <a:lnTo>
                      <a:pt x="875" y="411"/>
                    </a:lnTo>
                    <a:lnTo>
                      <a:pt x="848" y="407"/>
                    </a:lnTo>
                    <a:lnTo>
                      <a:pt x="822" y="404"/>
                    </a:lnTo>
                    <a:lnTo>
                      <a:pt x="810" y="401"/>
                    </a:lnTo>
                    <a:lnTo>
                      <a:pt x="800" y="397"/>
                    </a:lnTo>
                    <a:lnTo>
                      <a:pt x="800" y="397"/>
                    </a:lnTo>
                    <a:lnTo>
                      <a:pt x="785" y="391"/>
                    </a:lnTo>
                    <a:lnTo>
                      <a:pt x="773" y="389"/>
                    </a:lnTo>
                    <a:lnTo>
                      <a:pt x="763" y="386"/>
                    </a:lnTo>
                    <a:lnTo>
                      <a:pt x="745" y="381"/>
                    </a:lnTo>
                    <a:lnTo>
                      <a:pt x="745" y="381"/>
                    </a:lnTo>
                    <a:lnTo>
                      <a:pt x="690" y="359"/>
                    </a:lnTo>
                    <a:lnTo>
                      <a:pt x="690" y="359"/>
                    </a:lnTo>
                    <a:lnTo>
                      <a:pt x="669" y="345"/>
                    </a:lnTo>
                    <a:lnTo>
                      <a:pt x="654" y="336"/>
                    </a:lnTo>
                    <a:lnTo>
                      <a:pt x="645" y="331"/>
                    </a:lnTo>
                    <a:lnTo>
                      <a:pt x="645" y="331"/>
                    </a:lnTo>
                    <a:lnTo>
                      <a:pt x="625" y="325"/>
                    </a:lnTo>
                    <a:lnTo>
                      <a:pt x="615" y="320"/>
                    </a:lnTo>
                    <a:lnTo>
                      <a:pt x="607" y="316"/>
                    </a:lnTo>
                    <a:lnTo>
                      <a:pt x="607" y="316"/>
                    </a:lnTo>
                    <a:lnTo>
                      <a:pt x="584" y="297"/>
                    </a:lnTo>
                    <a:lnTo>
                      <a:pt x="556" y="276"/>
                    </a:lnTo>
                    <a:lnTo>
                      <a:pt x="556" y="276"/>
                    </a:lnTo>
                    <a:lnTo>
                      <a:pt x="551" y="273"/>
                    </a:lnTo>
                    <a:lnTo>
                      <a:pt x="542" y="269"/>
                    </a:lnTo>
                    <a:lnTo>
                      <a:pt x="522" y="261"/>
                    </a:lnTo>
                    <a:lnTo>
                      <a:pt x="498" y="251"/>
                    </a:lnTo>
                    <a:lnTo>
                      <a:pt x="478" y="242"/>
                    </a:lnTo>
                    <a:lnTo>
                      <a:pt x="478" y="242"/>
                    </a:lnTo>
                    <a:lnTo>
                      <a:pt x="463" y="235"/>
                    </a:lnTo>
                    <a:lnTo>
                      <a:pt x="453" y="228"/>
                    </a:lnTo>
                    <a:lnTo>
                      <a:pt x="443" y="219"/>
                    </a:lnTo>
                    <a:lnTo>
                      <a:pt x="443" y="219"/>
                    </a:lnTo>
                    <a:lnTo>
                      <a:pt x="390" y="182"/>
                    </a:lnTo>
                    <a:lnTo>
                      <a:pt x="341" y="147"/>
                    </a:lnTo>
                    <a:lnTo>
                      <a:pt x="295" y="119"/>
                    </a:lnTo>
                    <a:lnTo>
                      <a:pt x="295" y="119"/>
                    </a:lnTo>
                    <a:lnTo>
                      <a:pt x="301" y="106"/>
                    </a:lnTo>
                    <a:lnTo>
                      <a:pt x="304" y="95"/>
                    </a:lnTo>
                    <a:lnTo>
                      <a:pt x="304" y="92"/>
                    </a:lnTo>
                    <a:lnTo>
                      <a:pt x="304" y="89"/>
                    </a:lnTo>
                    <a:lnTo>
                      <a:pt x="304" y="89"/>
                    </a:lnTo>
                    <a:lnTo>
                      <a:pt x="297" y="89"/>
                    </a:lnTo>
                    <a:lnTo>
                      <a:pt x="287" y="89"/>
                    </a:lnTo>
                    <a:lnTo>
                      <a:pt x="266" y="95"/>
                    </a:lnTo>
                    <a:lnTo>
                      <a:pt x="266" y="95"/>
                    </a:lnTo>
                    <a:lnTo>
                      <a:pt x="253" y="98"/>
                    </a:lnTo>
                    <a:lnTo>
                      <a:pt x="247" y="98"/>
                    </a:lnTo>
                    <a:lnTo>
                      <a:pt x="247" y="98"/>
                    </a:lnTo>
                    <a:lnTo>
                      <a:pt x="240" y="95"/>
                    </a:lnTo>
                    <a:lnTo>
                      <a:pt x="232" y="92"/>
                    </a:lnTo>
                    <a:lnTo>
                      <a:pt x="231" y="89"/>
                    </a:lnTo>
                    <a:lnTo>
                      <a:pt x="229" y="86"/>
                    </a:lnTo>
                    <a:lnTo>
                      <a:pt x="229" y="86"/>
                    </a:lnTo>
                    <a:lnTo>
                      <a:pt x="223" y="75"/>
                    </a:lnTo>
                    <a:lnTo>
                      <a:pt x="222" y="70"/>
                    </a:lnTo>
                    <a:lnTo>
                      <a:pt x="219" y="67"/>
                    </a:lnTo>
                    <a:lnTo>
                      <a:pt x="219" y="67"/>
                    </a:lnTo>
                    <a:lnTo>
                      <a:pt x="210" y="66"/>
                    </a:lnTo>
                    <a:lnTo>
                      <a:pt x="203" y="66"/>
                    </a:lnTo>
                    <a:lnTo>
                      <a:pt x="203" y="66"/>
                    </a:lnTo>
                    <a:lnTo>
                      <a:pt x="200" y="67"/>
                    </a:lnTo>
                    <a:lnTo>
                      <a:pt x="195" y="66"/>
                    </a:lnTo>
                    <a:lnTo>
                      <a:pt x="184" y="63"/>
                    </a:lnTo>
                    <a:lnTo>
                      <a:pt x="184" y="63"/>
                    </a:lnTo>
                    <a:lnTo>
                      <a:pt x="173" y="57"/>
                    </a:lnTo>
                    <a:lnTo>
                      <a:pt x="168" y="54"/>
                    </a:lnTo>
                    <a:lnTo>
                      <a:pt x="165" y="51"/>
                    </a:lnTo>
                    <a:lnTo>
                      <a:pt x="163" y="48"/>
                    </a:lnTo>
                    <a:lnTo>
                      <a:pt x="163" y="48"/>
                    </a:lnTo>
                    <a:lnTo>
                      <a:pt x="160" y="22"/>
                    </a:lnTo>
                    <a:lnTo>
                      <a:pt x="160" y="22"/>
                    </a:lnTo>
                    <a:lnTo>
                      <a:pt x="162" y="20"/>
                    </a:lnTo>
                    <a:lnTo>
                      <a:pt x="163" y="14"/>
                    </a:lnTo>
                    <a:lnTo>
                      <a:pt x="163" y="8"/>
                    </a:lnTo>
                    <a:lnTo>
                      <a:pt x="162" y="6"/>
                    </a:lnTo>
                    <a:lnTo>
                      <a:pt x="159" y="3"/>
                    </a:lnTo>
                    <a:lnTo>
                      <a:pt x="159" y="3"/>
                    </a:lnTo>
                    <a:lnTo>
                      <a:pt x="153" y="0"/>
                    </a:lnTo>
                    <a:lnTo>
                      <a:pt x="147" y="0"/>
                    </a:lnTo>
                    <a:lnTo>
                      <a:pt x="144" y="1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141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40" y="13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9" y="16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6" y="23"/>
                    </a:lnTo>
                    <a:lnTo>
                      <a:pt x="128" y="28"/>
                    </a:lnTo>
                    <a:lnTo>
                      <a:pt x="129" y="36"/>
                    </a:lnTo>
                    <a:lnTo>
                      <a:pt x="129" y="36"/>
                    </a:lnTo>
                    <a:lnTo>
                      <a:pt x="131" y="42"/>
                    </a:lnTo>
                    <a:lnTo>
                      <a:pt x="131" y="50"/>
                    </a:lnTo>
                    <a:lnTo>
                      <a:pt x="131" y="58"/>
                    </a:lnTo>
                    <a:lnTo>
                      <a:pt x="128" y="70"/>
                    </a:lnTo>
                    <a:lnTo>
                      <a:pt x="123" y="8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6" name="Freeform 19">
                <a:extLst>
                  <a:ext uri="{FF2B5EF4-FFF2-40B4-BE49-F238E27FC236}">
                    <a16:creationId xmlns:a16="http://schemas.microsoft.com/office/drawing/2014/main" id="{5810DBF6-7B26-4339-AE5A-99BF6FD20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205" y="1270622"/>
                <a:ext cx="1043919" cy="757497"/>
              </a:xfrm>
              <a:custGeom>
                <a:avLst/>
                <a:gdLst>
                  <a:gd name="T0" fmla="*/ 129 w 1713"/>
                  <a:gd name="T1" fmla="*/ 302 h 1243"/>
                  <a:gd name="T2" fmla="*/ 55 w 1713"/>
                  <a:gd name="T3" fmla="*/ 397 h 1243"/>
                  <a:gd name="T4" fmla="*/ 0 w 1713"/>
                  <a:gd name="T5" fmla="*/ 498 h 1243"/>
                  <a:gd name="T6" fmla="*/ 36 w 1713"/>
                  <a:gd name="T7" fmla="*/ 593 h 1243"/>
                  <a:gd name="T8" fmla="*/ 76 w 1713"/>
                  <a:gd name="T9" fmla="*/ 606 h 1243"/>
                  <a:gd name="T10" fmla="*/ 147 w 1713"/>
                  <a:gd name="T11" fmla="*/ 599 h 1243"/>
                  <a:gd name="T12" fmla="*/ 178 w 1713"/>
                  <a:gd name="T13" fmla="*/ 565 h 1243"/>
                  <a:gd name="T14" fmla="*/ 233 w 1713"/>
                  <a:gd name="T15" fmla="*/ 618 h 1243"/>
                  <a:gd name="T16" fmla="*/ 326 w 1713"/>
                  <a:gd name="T17" fmla="*/ 578 h 1243"/>
                  <a:gd name="T18" fmla="*/ 364 w 1713"/>
                  <a:gd name="T19" fmla="*/ 617 h 1243"/>
                  <a:gd name="T20" fmla="*/ 352 w 1713"/>
                  <a:gd name="T21" fmla="*/ 721 h 1243"/>
                  <a:gd name="T22" fmla="*/ 143 w 1713"/>
                  <a:gd name="T23" fmla="*/ 1042 h 1243"/>
                  <a:gd name="T24" fmla="*/ 83 w 1713"/>
                  <a:gd name="T25" fmla="*/ 1119 h 1243"/>
                  <a:gd name="T26" fmla="*/ 116 w 1713"/>
                  <a:gd name="T27" fmla="*/ 1162 h 1243"/>
                  <a:gd name="T28" fmla="*/ 180 w 1713"/>
                  <a:gd name="T29" fmla="*/ 1140 h 1243"/>
                  <a:gd name="T30" fmla="*/ 248 w 1713"/>
                  <a:gd name="T31" fmla="*/ 1043 h 1243"/>
                  <a:gd name="T32" fmla="*/ 395 w 1713"/>
                  <a:gd name="T33" fmla="*/ 935 h 1243"/>
                  <a:gd name="T34" fmla="*/ 561 w 1713"/>
                  <a:gd name="T35" fmla="*/ 843 h 1243"/>
                  <a:gd name="T36" fmla="*/ 586 w 1713"/>
                  <a:gd name="T37" fmla="*/ 1037 h 1243"/>
                  <a:gd name="T38" fmla="*/ 564 w 1713"/>
                  <a:gd name="T39" fmla="*/ 1124 h 1243"/>
                  <a:gd name="T40" fmla="*/ 509 w 1713"/>
                  <a:gd name="T41" fmla="*/ 1183 h 1243"/>
                  <a:gd name="T42" fmla="*/ 534 w 1713"/>
                  <a:gd name="T43" fmla="*/ 1220 h 1243"/>
                  <a:gd name="T44" fmla="*/ 578 w 1713"/>
                  <a:gd name="T45" fmla="*/ 1235 h 1243"/>
                  <a:gd name="T46" fmla="*/ 638 w 1713"/>
                  <a:gd name="T47" fmla="*/ 1228 h 1243"/>
                  <a:gd name="T48" fmla="*/ 685 w 1713"/>
                  <a:gd name="T49" fmla="*/ 1101 h 1243"/>
                  <a:gd name="T50" fmla="*/ 751 w 1713"/>
                  <a:gd name="T51" fmla="*/ 868 h 1243"/>
                  <a:gd name="T52" fmla="*/ 855 w 1713"/>
                  <a:gd name="T53" fmla="*/ 816 h 1243"/>
                  <a:gd name="T54" fmla="*/ 910 w 1713"/>
                  <a:gd name="T55" fmla="*/ 813 h 1243"/>
                  <a:gd name="T56" fmla="*/ 934 w 1713"/>
                  <a:gd name="T57" fmla="*/ 816 h 1243"/>
                  <a:gd name="T58" fmla="*/ 1011 w 1713"/>
                  <a:gd name="T59" fmla="*/ 806 h 1243"/>
                  <a:gd name="T60" fmla="*/ 1088 w 1713"/>
                  <a:gd name="T61" fmla="*/ 825 h 1243"/>
                  <a:gd name="T62" fmla="*/ 1108 w 1713"/>
                  <a:gd name="T63" fmla="*/ 913 h 1243"/>
                  <a:gd name="T64" fmla="*/ 1059 w 1713"/>
                  <a:gd name="T65" fmla="*/ 1048 h 1243"/>
                  <a:gd name="T66" fmla="*/ 998 w 1713"/>
                  <a:gd name="T67" fmla="*/ 1060 h 1243"/>
                  <a:gd name="T68" fmla="*/ 972 w 1713"/>
                  <a:gd name="T69" fmla="*/ 1103 h 1243"/>
                  <a:gd name="T70" fmla="*/ 1004 w 1713"/>
                  <a:gd name="T71" fmla="*/ 1139 h 1243"/>
                  <a:gd name="T72" fmla="*/ 1075 w 1713"/>
                  <a:gd name="T73" fmla="*/ 1125 h 1243"/>
                  <a:gd name="T74" fmla="*/ 1145 w 1713"/>
                  <a:gd name="T75" fmla="*/ 1033 h 1243"/>
                  <a:gd name="T76" fmla="*/ 1200 w 1713"/>
                  <a:gd name="T77" fmla="*/ 877 h 1243"/>
                  <a:gd name="T78" fmla="*/ 1237 w 1713"/>
                  <a:gd name="T79" fmla="*/ 743 h 1243"/>
                  <a:gd name="T80" fmla="*/ 1469 w 1713"/>
                  <a:gd name="T81" fmla="*/ 867 h 1243"/>
                  <a:gd name="T82" fmla="*/ 1509 w 1713"/>
                  <a:gd name="T83" fmla="*/ 984 h 1243"/>
                  <a:gd name="T84" fmla="*/ 1512 w 1713"/>
                  <a:gd name="T85" fmla="*/ 1072 h 1243"/>
                  <a:gd name="T86" fmla="*/ 1560 w 1713"/>
                  <a:gd name="T87" fmla="*/ 1082 h 1243"/>
                  <a:gd name="T88" fmla="*/ 1585 w 1713"/>
                  <a:gd name="T89" fmla="*/ 991 h 1243"/>
                  <a:gd name="T90" fmla="*/ 1576 w 1713"/>
                  <a:gd name="T91" fmla="*/ 810 h 1243"/>
                  <a:gd name="T92" fmla="*/ 1521 w 1713"/>
                  <a:gd name="T93" fmla="*/ 745 h 1243"/>
                  <a:gd name="T94" fmla="*/ 1494 w 1713"/>
                  <a:gd name="T95" fmla="*/ 510 h 1243"/>
                  <a:gd name="T96" fmla="*/ 1472 w 1713"/>
                  <a:gd name="T97" fmla="*/ 367 h 1243"/>
                  <a:gd name="T98" fmla="*/ 1603 w 1713"/>
                  <a:gd name="T99" fmla="*/ 247 h 1243"/>
                  <a:gd name="T100" fmla="*/ 1709 w 1713"/>
                  <a:gd name="T101" fmla="*/ 82 h 1243"/>
                  <a:gd name="T102" fmla="*/ 1679 w 1713"/>
                  <a:gd name="T103" fmla="*/ 0 h 1243"/>
                  <a:gd name="T104" fmla="*/ 1674 w 1713"/>
                  <a:gd name="T105" fmla="*/ 89 h 1243"/>
                  <a:gd name="T106" fmla="*/ 1539 w 1713"/>
                  <a:gd name="T107" fmla="*/ 232 h 1243"/>
                  <a:gd name="T108" fmla="*/ 1431 w 1713"/>
                  <a:gd name="T109" fmla="*/ 317 h 1243"/>
                  <a:gd name="T110" fmla="*/ 1248 w 1713"/>
                  <a:gd name="T111" fmla="*/ 309 h 1243"/>
                  <a:gd name="T112" fmla="*/ 839 w 1713"/>
                  <a:gd name="T113" fmla="*/ 333 h 1243"/>
                  <a:gd name="T114" fmla="*/ 572 w 1713"/>
                  <a:gd name="T115" fmla="*/ 294 h 1243"/>
                  <a:gd name="T116" fmla="*/ 323 w 1713"/>
                  <a:gd name="T117" fmla="*/ 241 h 1243"/>
                  <a:gd name="T118" fmla="*/ 282 w 1713"/>
                  <a:gd name="T119" fmla="*/ 202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3" h="1243">
                    <a:moveTo>
                      <a:pt x="227" y="268"/>
                    </a:moveTo>
                    <a:lnTo>
                      <a:pt x="227" y="268"/>
                    </a:lnTo>
                    <a:lnTo>
                      <a:pt x="211" y="268"/>
                    </a:lnTo>
                    <a:lnTo>
                      <a:pt x="193" y="268"/>
                    </a:lnTo>
                    <a:lnTo>
                      <a:pt x="184" y="270"/>
                    </a:lnTo>
                    <a:lnTo>
                      <a:pt x="175" y="273"/>
                    </a:lnTo>
                    <a:lnTo>
                      <a:pt x="166" y="278"/>
                    </a:lnTo>
                    <a:lnTo>
                      <a:pt x="156" y="285"/>
                    </a:lnTo>
                    <a:lnTo>
                      <a:pt x="156" y="285"/>
                    </a:lnTo>
                    <a:lnTo>
                      <a:pt x="129" y="302"/>
                    </a:lnTo>
                    <a:lnTo>
                      <a:pt x="101" y="320"/>
                    </a:lnTo>
                    <a:lnTo>
                      <a:pt x="77" y="337"/>
                    </a:lnTo>
                    <a:lnTo>
                      <a:pt x="70" y="345"/>
                    </a:lnTo>
                    <a:lnTo>
                      <a:pt x="65" y="351"/>
                    </a:lnTo>
                    <a:lnTo>
                      <a:pt x="65" y="351"/>
                    </a:lnTo>
                    <a:lnTo>
                      <a:pt x="62" y="363"/>
                    </a:lnTo>
                    <a:lnTo>
                      <a:pt x="61" y="373"/>
                    </a:lnTo>
                    <a:lnTo>
                      <a:pt x="59" y="385"/>
                    </a:lnTo>
                    <a:lnTo>
                      <a:pt x="58" y="391"/>
                    </a:lnTo>
                    <a:lnTo>
                      <a:pt x="55" y="397"/>
                    </a:lnTo>
                    <a:lnTo>
                      <a:pt x="55" y="397"/>
                    </a:lnTo>
                    <a:lnTo>
                      <a:pt x="36" y="428"/>
                    </a:lnTo>
                    <a:lnTo>
                      <a:pt x="25" y="443"/>
                    </a:lnTo>
                    <a:lnTo>
                      <a:pt x="16" y="455"/>
                    </a:lnTo>
                    <a:lnTo>
                      <a:pt x="16" y="455"/>
                    </a:lnTo>
                    <a:lnTo>
                      <a:pt x="9" y="467"/>
                    </a:lnTo>
                    <a:lnTo>
                      <a:pt x="4" y="474"/>
                    </a:lnTo>
                    <a:lnTo>
                      <a:pt x="1" y="482"/>
                    </a:lnTo>
                    <a:lnTo>
                      <a:pt x="0" y="489"/>
                    </a:lnTo>
                    <a:lnTo>
                      <a:pt x="0" y="498"/>
                    </a:lnTo>
                    <a:lnTo>
                      <a:pt x="1" y="508"/>
                    </a:lnTo>
                    <a:lnTo>
                      <a:pt x="4" y="517"/>
                    </a:lnTo>
                    <a:lnTo>
                      <a:pt x="4" y="517"/>
                    </a:lnTo>
                    <a:lnTo>
                      <a:pt x="13" y="541"/>
                    </a:lnTo>
                    <a:lnTo>
                      <a:pt x="16" y="545"/>
                    </a:lnTo>
                    <a:lnTo>
                      <a:pt x="16" y="545"/>
                    </a:lnTo>
                    <a:lnTo>
                      <a:pt x="19" y="550"/>
                    </a:lnTo>
                    <a:lnTo>
                      <a:pt x="24" y="560"/>
                    </a:lnTo>
                    <a:lnTo>
                      <a:pt x="24" y="560"/>
                    </a:lnTo>
                    <a:lnTo>
                      <a:pt x="36" y="593"/>
                    </a:lnTo>
                    <a:lnTo>
                      <a:pt x="45" y="593"/>
                    </a:lnTo>
                    <a:lnTo>
                      <a:pt x="61" y="606"/>
                    </a:lnTo>
                    <a:lnTo>
                      <a:pt x="61" y="606"/>
                    </a:lnTo>
                    <a:lnTo>
                      <a:pt x="61" y="602"/>
                    </a:lnTo>
                    <a:lnTo>
                      <a:pt x="62" y="599"/>
                    </a:lnTo>
                    <a:lnTo>
                      <a:pt x="64" y="598"/>
                    </a:lnTo>
                    <a:lnTo>
                      <a:pt x="64" y="598"/>
                    </a:lnTo>
                    <a:lnTo>
                      <a:pt x="67" y="599"/>
                    </a:lnTo>
                    <a:lnTo>
                      <a:pt x="71" y="602"/>
                    </a:lnTo>
                    <a:lnTo>
                      <a:pt x="76" y="606"/>
                    </a:lnTo>
                    <a:lnTo>
                      <a:pt x="80" y="581"/>
                    </a:lnTo>
                    <a:lnTo>
                      <a:pt x="104" y="660"/>
                    </a:lnTo>
                    <a:lnTo>
                      <a:pt x="92" y="577"/>
                    </a:lnTo>
                    <a:lnTo>
                      <a:pt x="129" y="650"/>
                    </a:lnTo>
                    <a:lnTo>
                      <a:pt x="103" y="565"/>
                    </a:lnTo>
                    <a:lnTo>
                      <a:pt x="103" y="565"/>
                    </a:lnTo>
                    <a:lnTo>
                      <a:pt x="125" y="581"/>
                    </a:lnTo>
                    <a:lnTo>
                      <a:pt x="140" y="593"/>
                    </a:lnTo>
                    <a:lnTo>
                      <a:pt x="147" y="599"/>
                    </a:lnTo>
                    <a:lnTo>
                      <a:pt x="147" y="599"/>
                    </a:lnTo>
                    <a:lnTo>
                      <a:pt x="143" y="595"/>
                    </a:lnTo>
                    <a:lnTo>
                      <a:pt x="134" y="580"/>
                    </a:lnTo>
                    <a:lnTo>
                      <a:pt x="122" y="557"/>
                    </a:lnTo>
                    <a:lnTo>
                      <a:pt x="122" y="557"/>
                    </a:lnTo>
                    <a:lnTo>
                      <a:pt x="156" y="562"/>
                    </a:lnTo>
                    <a:lnTo>
                      <a:pt x="156" y="562"/>
                    </a:lnTo>
                    <a:lnTo>
                      <a:pt x="165" y="560"/>
                    </a:lnTo>
                    <a:lnTo>
                      <a:pt x="171" y="560"/>
                    </a:lnTo>
                    <a:lnTo>
                      <a:pt x="178" y="565"/>
                    </a:lnTo>
                    <a:lnTo>
                      <a:pt x="178" y="565"/>
                    </a:lnTo>
                    <a:lnTo>
                      <a:pt x="181" y="566"/>
                    </a:lnTo>
                    <a:lnTo>
                      <a:pt x="184" y="568"/>
                    </a:lnTo>
                    <a:lnTo>
                      <a:pt x="193" y="571"/>
                    </a:lnTo>
                    <a:lnTo>
                      <a:pt x="198" y="572"/>
                    </a:lnTo>
                    <a:lnTo>
                      <a:pt x="202" y="577"/>
                    </a:lnTo>
                    <a:lnTo>
                      <a:pt x="208" y="583"/>
                    </a:lnTo>
                    <a:lnTo>
                      <a:pt x="214" y="592"/>
                    </a:lnTo>
                    <a:lnTo>
                      <a:pt x="214" y="592"/>
                    </a:lnTo>
                    <a:lnTo>
                      <a:pt x="226" y="608"/>
                    </a:lnTo>
                    <a:lnTo>
                      <a:pt x="233" y="618"/>
                    </a:lnTo>
                    <a:lnTo>
                      <a:pt x="239" y="626"/>
                    </a:lnTo>
                    <a:lnTo>
                      <a:pt x="253" y="609"/>
                    </a:lnTo>
                    <a:lnTo>
                      <a:pt x="263" y="623"/>
                    </a:lnTo>
                    <a:lnTo>
                      <a:pt x="272" y="615"/>
                    </a:lnTo>
                    <a:lnTo>
                      <a:pt x="281" y="632"/>
                    </a:lnTo>
                    <a:lnTo>
                      <a:pt x="281" y="632"/>
                    </a:lnTo>
                    <a:lnTo>
                      <a:pt x="290" y="621"/>
                    </a:lnTo>
                    <a:lnTo>
                      <a:pt x="306" y="598"/>
                    </a:lnTo>
                    <a:lnTo>
                      <a:pt x="317" y="587"/>
                    </a:lnTo>
                    <a:lnTo>
                      <a:pt x="326" y="578"/>
                    </a:lnTo>
                    <a:lnTo>
                      <a:pt x="330" y="575"/>
                    </a:lnTo>
                    <a:lnTo>
                      <a:pt x="335" y="574"/>
                    </a:lnTo>
                    <a:lnTo>
                      <a:pt x="337" y="574"/>
                    </a:lnTo>
                    <a:lnTo>
                      <a:pt x="339" y="575"/>
                    </a:lnTo>
                    <a:lnTo>
                      <a:pt x="339" y="575"/>
                    </a:lnTo>
                    <a:lnTo>
                      <a:pt x="349" y="590"/>
                    </a:lnTo>
                    <a:lnTo>
                      <a:pt x="352" y="593"/>
                    </a:lnTo>
                    <a:lnTo>
                      <a:pt x="352" y="593"/>
                    </a:lnTo>
                    <a:lnTo>
                      <a:pt x="358" y="603"/>
                    </a:lnTo>
                    <a:lnTo>
                      <a:pt x="364" y="617"/>
                    </a:lnTo>
                    <a:lnTo>
                      <a:pt x="369" y="632"/>
                    </a:lnTo>
                    <a:lnTo>
                      <a:pt x="373" y="650"/>
                    </a:lnTo>
                    <a:lnTo>
                      <a:pt x="375" y="660"/>
                    </a:lnTo>
                    <a:lnTo>
                      <a:pt x="375" y="669"/>
                    </a:lnTo>
                    <a:lnTo>
                      <a:pt x="373" y="679"/>
                    </a:lnTo>
                    <a:lnTo>
                      <a:pt x="372" y="688"/>
                    </a:lnTo>
                    <a:lnTo>
                      <a:pt x="369" y="697"/>
                    </a:lnTo>
                    <a:lnTo>
                      <a:pt x="363" y="706"/>
                    </a:lnTo>
                    <a:lnTo>
                      <a:pt x="363" y="706"/>
                    </a:lnTo>
                    <a:lnTo>
                      <a:pt x="352" y="721"/>
                    </a:lnTo>
                    <a:lnTo>
                      <a:pt x="345" y="733"/>
                    </a:lnTo>
                    <a:lnTo>
                      <a:pt x="330" y="749"/>
                    </a:lnTo>
                    <a:lnTo>
                      <a:pt x="312" y="770"/>
                    </a:lnTo>
                    <a:lnTo>
                      <a:pt x="300" y="786"/>
                    </a:lnTo>
                    <a:lnTo>
                      <a:pt x="285" y="809"/>
                    </a:lnTo>
                    <a:lnTo>
                      <a:pt x="285" y="809"/>
                    </a:lnTo>
                    <a:lnTo>
                      <a:pt x="245" y="874"/>
                    </a:lnTo>
                    <a:lnTo>
                      <a:pt x="199" y="951"/>
                    </a:lnTo>
                    <a:lnTo>
                      <a:pt x="158" y="1018"/>
                    </a:lnTo>
                    <a:lnTo>
                      <a:pt x="143" y="1042"/>
                    </a:lnTo>
                    <a:lnTo>
                      <a:pt x="134" y="1055"/>
                    </a:lnTo>
                    <a:lnTo>
                      <a:pt x="134" y="1055"/>
                    </a:lnTo>
                    <a:lnTo>
                      <a:pt x="122" y="1067"/>
                    </a:lnTo>
                    <a:lnTo>
                      <a:pt x="110" y="1079"/>
                    </a:lnTo>
                    <a:lnTo>
                      <a:pt x="100" y="1088"/>
                    </a:lnTo>
                    <a:lnTo>
                      <a:pt x="95" y="1094"/>
                    </a:lnTo>
                    <a:lnTo>
                      <a:pt x="92" y="1098"/>
                    </a:lnTo>
                    <a:lnTo>
                      <a:pt x="92" y="1098"/>
                    </a:lnTo>
                    <a:lnTo>
                      <a:pt x="88" y="1109"/>
                    </a:lnTo>
                    <a:lnTo>
                      <a:pt x="83" y="1119"/>
                    </a:lnTo>
                    <a:lnTo>
                      <a:pt x="82" y="1130"/>
                    </a:lnTo>
                    <a:lnTo>
                      <a:pt x="80" y="1144"/>
                    </a:lnTo>
                    <a:lnTo>
                      <a:pt x="80" y="1144"/>
                    </a:lnTo>
                    <a:lnTo>
                      <a:pt x="80" y="1147"/>
                    </a:lnTo>
                    <a:lnTo>
                      <a:pt x="82" y="1150"/>
                    </a:lnTo>
                    <a:lnTo>
                      <a:pt x="83" y="1153"/>
                    </a:lnTo>
                    <a:lnTo>
                      <a:pt x="86" y="1156"/>
                    </a:lnTo>
                    <a:lnTo>
                      <a:pt x="95" y="1159"/>
                    </a:lnTo>
                    <a:lnTo>
                      <a:pt x="105" y="1161"/>
                    </a:lnTo>
                    <a:lnTo>
                      <a:pt x="116" y="1162"/>
                    </a:lnTo>
                    <a:lnTo>
                      <a:pt x="128" y="1162"/>
                    </a:lnTo>
                    <a:lnTo>
                      <a:pt x="147" y="1159"/>
                    </a:lnTo>
                    <a:lnTo>
                      <a:pt x="147" y="1159"/>
                    </a:lnTo>
                    <a:lnTo>
                      <a:pt x="159" y="1156"/>
                    </a:lnTo>
                    <a:lnTo>
                      <a:pt x="166" y="1153"/>
                    </a:lnTo>
                    <a:lnTo>
                      <a:pt x="169" y="1150"/>
                    </a:lnTo>
                    <a:lnTo>
                      <a:pt x="172" y="1146"/>
                    </a:lnTo>
                    <a:lnTo>
                      <a:pt x="172" y="1146"/>
                    </a:lnTo>
                    <a:lnTo>
                      <a:pt x="175" y="1143"/>
                    </a:lnTo>
                    <a:lnTo>
                      <a:pt x="180" y="1140"/>
                    </a:lnTo>
                    <a:lnTo>
                      <a:pt x="184" y="1136"/>
                    </a:lnTo>
                    <a:lnTo>
                      <a:pt x="189" y="1130"/>
                    </a:lnTo>
                    <a:lnTo>
                      <a:pt x="189" y="1130"/>
                    </a:lnTo>
                    <a:lnTo>
                      <a:pt x="195" y="1121"/>
                    </a:lnTo>
                    <a:lnTo>
                      <a:pt x="202" y="1106"/>
                    </a:lnTo>
                    <a:lnTo>
                      <a:pt x="202" y="1106"/>
                    </a:lnTo>
                    <a:lnTo>
                      <a:pt x="207" y="1092"/>
                    </a:lnTo>
                    <a:lnTo>
                      <a:pt x="214" y="1081"/>
                    </a:lnTo>
                    <a:lnTo>
                      <a:pt x="226" y="1064"/>
                    </a:lnTo>
                    <a:lnTo>
                      <a:pt x="248" y="1043"/>
                    </a:lnTo>
                    <a:lnTo>
                      <a:pt x="248" y="1043"/>
                    </a:lnTo>
                    <a:lnTo>
                      <a:pt x="281" y="1015"/>
                    </a:lnTo>
                    <a:lnTo>
                      <a:pt x="318" y="984"/>
                    </a:lnTo>
                    <a:lnTo>
                      <a:pt x="336" y="971"/>
                    </a:lnTo>
                    <a:lnTo>
                      <a:pt x="354" y="959"/>
                    </a:lnTo>
                    <a:lnTo>
                      <a:pt x="369" y="948"/>
                    </a:lnTo>
                    <a:lnTo>
                      <a:pt x="382" y="944"/>
                    </a:lnTo>
                    <a:lnTo>
                      <a:pt x="382" y="944"/>
                    </a:lnTo>
                    <a:lnTo>
                      <a:pt x="388" y="941"/>
                    </a:lnTo>
                    <a:lnTo>
                      <a:pt x="395" y="935"/>
                    </a:lnTo>
                    <a:lnTo>
                      <a:pt x="418" y="919"/>
                    </a:lnTo>
                    <a:lnTo>
                      <a:pt x="443" y="896"/>
                    </a:lnTo>
                    <a:lnTo>
                      <a:pt x="468" y="871"/>
                    </a:lnTo>
                    <a:lnTo>
                      <a:pt x="516" y="826"/>
                    </a:lnTo>
                    <a:lnTo>
                      <a:pt x="532" y="812"/>
                    </a:lnTo>
                    <a:lnTo>
                      <a:pt x="538" y="807"/>
                    </a:lnTo>
                    <a:lnTo>
                      <a:pt x="538" y="807"/>
                    </a:lnTo>
                    <a:lnTo>
                      <a:pt x="544" y="813"/>
                    </a:lnTo>
                    <a:lnTo>
                      <a:pt x="552" y="828"/>
                    </a:lnTo>
                    <a:lnTo>
                      <a:pt x="561" y="843"/>
                    </a:lnTo>
                    <a:lnTo>
                      <a:pt x="567" y="858"/>
                    </a:lnTo>
                    <a:lnTo>
                      <a:pt x="567" y="858"/>
                    </a:lnTo>
                    <a:lnTo>
                      <a:pt x="572" y="874"/>
                    </a:lnTo>
                    <a:lnTo>
                      <a:pt x="577" y="899"/>
                    </a:lnTo>
                    <a:lnTo>
                      <a:pt x="581" y="932"/>
                    </a:lnTo>
                    <a:lnTo>
                      <a:pt x="583" y="950"/>
                    </a:lnTo>
                    <a:lnTo>
                      <a:pt x="583" y="969"/>
                    </a:lnTo>
                    <a:lnTo>
                      <a:pt x="583" y="969"/>
                    </a:lnTo>
                    <a:lnTo>
                      <a:pt x="584" y="1006"/>
                    </a:lnTo>
                    <a:lnTo>
                      <a:pt x="586" y="1037"/>
                    </a:lnTo>
                    <a:lnTo>
                      <a:pt x="586" y="1061"/>
                    </a:lnTo>
                    <a:lnTo>
                      <a:pt x="583" y="1081"/>
                    </a:lnTo>
                    <a:lnTo>
                      <a:pt x="583" y="1081"/>
                    </a:lnTo>
                    <a:lnTo>
                      <a:pt x="581" y="1087"/>
                    </a:lnTo>
                    <a:lnTo>
                      <a:pt x="580" y="1092"/>
                    </a:lnTo>
                    <a:lnTo>
                      <a:pt x="574" y="1100"/>
                    </a:lnTo>
                    <a:lnTo>
                      <a:pt x="568" y="1110"/>
                    </a:lnTo>
                    <a:lnTo>
                      <a:pt x="567" y="1116"/>
                    </a:lnTo>
                    <a:lnTo>
                      <a:pt x="564" y="1124"/>
                    </a:lnTo>
                    <a:lnTo>
                      <a:pt x="564" y="1124"/>
                    </a:lnTo>
                    <a:lnTo>
                      <a:pt x="561" y="1139"/>
                    </a:lnTo>
                    <a:lnTo>
                      <a:pt x="558" y="1143"/>
                    </a:lnTo>
                    <a:lnTo>
                      <a:pt x="555" y="1146"/>
                    </a:lnTo>
                    <a:lnTo>
                      <a:pt x="549" y="1150"/>
                    </a:lnTo>
                    <a:lnTo>
                      <a:pt x="540" y="1155"/>
                    </a:lnTo>
                    <a:lnTo>
                      <a:pt x="540" y="1155"/>
                    </a:lnTo>
                    <a:lnTo>
                      <a:pt x="529" y="1162"/>
                    </a:lnTo>
                    <a:lnTo>
                      <a:pt x="517" y="1171"/>
                    </a:lnTo>
                    <a:lnTo>
                      <a:pt x="513" y="1177"/>
                    </a:lnTo>
                    <a:lnTo>
                      <a:pt x="509" y="1183"/>
                    </a:lnTo>
                    <a:lnTo>
                      <a:pt x="507" y="1191"/>
                    </a:lnTo>
                    <a:lnTo>
                      <a:pt x="507" y="1199"/>
                    </a:lnTo>
                    <a:lnTo>
                      <a:pt x="507" y="1199"/>
                    </a:lnTo>
                    <a:lnTo>
                      <a:pt x="509" y="1205"/>
                    </a:lnTo>
                    <a:lnTo>
                      <a:pt x="511" y="1211"/>
                    </a:lnTo>
                    <a:lnTo>
                      <a:pt x="516" y="1216"/>
                    </a:lnTo>
                    <a:lnTo>
                      <a:pt x="522" y="1217"/>
                    </a:lnTo>
                    <a:lnTo>
                      <a:pt x="531" y="1220"/>
                    </a:lnTo>
                    <a:lnTo>
                      <a:pt x="534" y="1220"/>
                    </a:lnTo>
                    <a:lnTo>
                      <a:pt x="534" y="1220"/>
                    </a:lnTo>
                    <a:lnTo>
                      <a:pt x="528" y="1219"/>
                    </a:lnTo>
                    <a:lnTo>
                      <a:pt x="528" y="1220"/>
                    </a:lnTo>
                    <a:lnTo>
                      <a:pt x="529" y="1220"/>
                    </a:lnTo>
                    <a:lnTo>
                      <a:pt x="543" y="1225"/>
                    </a:lnTo>
                    <a:lnTo>
                      <a:pt x="543" y="1225"/>
                    </a:lnTo>
                    <a:lnTo>
                      <a:pt x="571" y="1231"/>
                    </a:lnTo>
                    <a:lnTo>
                      <a:pt x="580" y="1231"/>
                    </a:lnTo>
                    <a:lnTo>
                      <a:pt x="580" y="1231"/>
                    </a:lnTo>
                    <a:lnTo>
                      <a:pt x="578" y="1234"/>
                    </a:lnTo>
                    <a:lnTo>
                      <a:pt x="578" y="1235"/>
                    </a:lnTo>
                    <a:lnTo>
                      <a:pt x="580" y="1237"/>
                    </a:lnTo>
                    <a:lnTo>
                      <a:pt x="581" y="1240"/>
                    </a:lnTo>
                    <a:lnTo>
                      <a:pt x="586" y="1241"/>
                    </a:lnTo>
                    <a:lnTo>
                      <a:pt x="592" y="1243"/>
                    </a:lnTo>
                    <a:lnTo>
                      <a:pt x="601" y="1243"/>
                    </a:lnTo>
                    <a:lnTo>
                      <a:pt x="601" y="1243"/>
                    </a:lnTo>
                    <a:lnTo>
                      <a:pt x="610" y="1241"/>
                    </a:lnTo>
                    <a:lnTo>
                      <a:pt x="620" y="1238"/>
                    </a:lnTo>
                    <a:lnTo>
                      <a:pt x="629" y="1234"/>
                    </a:lnTo>
                    <a:lnTo>
                      <a:pt x="638" y="1228"/>
                    </a:lnTo>
                    <a:lnTo>
                      <a:pt x="645" y="1222"/>
                    </a:lnTo>
                    <a:lnTo>
                      <a:pt x="651" y="1214"/>
                    </a:lnTo>
                    <a:lnTo>
                      <a:pt x="657" y="1207"/>
                    </a:lnTo>
                    <a:lnTo>
                      <a:pt x="660" y="1199"/>
                    </a:lnTo>
                    <a:lnTo>
                      <a:pt x="660" y="1199"/>
                    </a:lnTo>
                    <a:lnTo>
                      <a:pt x="668" y="1180"/>
                    </a:lnTo>
                    <a:lnTo>
                      <a:pt x="675" y="1153"/>
                    </a:lnTo>
                    <a:lnTo>
                      <a:pt x="684" y="1113"/>
                    </a:lnTo>
                    <a:lnTo>
                      <a:pt x="684" y="1113"/>
                    </a:lnTo>
                    <a:lnTo>
                      <a:pt x="685" y="1101"/>
                    </a:lnTo>
                    <a:lnTo>
                      <a:pt x="690" y="1082"/>
                    </a:lnTo>
                    <a:lnTo>
                      <a:pt x="699" y="1054"/>
                    </a:lnTo>
                    <a:lnTo>
                      <a:pt x="706" y="1037"/>
                    </a:lnTo>
                    <a:lnTo>
                      <a:pt x="715" y="1018"/>
                    </a:lnTo>
                    <a:lnTo>
                      <a:pt x="715" y="1018"/>
                    </a:lnTo>
                    <a:lnTo>
                      <a:pt x="721" y="1006"/>
                    </a:lnTo>
                    <a:lnTo>
                      <a:pt x="726" y="991"/>
                    </a:lnTo>
                    <a:lnTo>
                      <a:pt x="735" y="956"/>
                    </a:lnTo>
                    <a:lnTo>
                      <a:pt x="743" y="913"/>
                    </a:lnTo>
                    <a:lnTo>
                      <a:pt x="751" y="868"/>
                    </a:lnTo>
                    <a:lnTo>
                      <a:pt x="763" y="792"/>
                    </a:lnTo>
                    <a:lnTo>
                      <a:pt x="767" y="758"/>
                    </a:lnTo>
                    <a:lnTo>
                      <a:pt x="767" y="758"/>
                    </a:lnTo>
                    <a:lnTo>
                      <a:pt x="785" y="798"/>
                    </a:lnTo>
                    <a:lnTo>
                      <a:pt x="803" y="841"/>
                    </a:lnTo>
                    <a:lnTo>
                      <a:pt x="833" y="823"/>
                    </a:lnTo>
                    <a:lnTo>
                      <a:pt x="842" y="837"/>
                    </a:lnTo>
                    <a:lnTo>
                      <a:pt x="842" y="837"/>
                    </a:lnTo>
                    <a:lnTo>
                      <a:pt x="849" y="823"/>
                    </a:lnTo>
                    <a:lnTo>
                      <a:pt x="855" y="816"/>
                    </a:lnTo>
                    <a:lnTo>
                      <a:pt x="858" y="815"/>
                    </a:lnTo>
                    <a:lnTo>
                      <a:pt x="859" y="815"/>
                    </a:lnTo>
                    <a:lnTo>
                      <a:pt x="859" y="815"/>
                    </a:lnTo>
                    <a:lnTo>
                      <a:pt x="864" y="817"/>
                    </a:lnTo>
                    <a:lnTo>
                      <a:pt x="868" y="819"/>
                    </a:lnTo>
                    <a:lnTo>
                      <a:pt x="883" y="822"/>
                    </a:lnTo>
                    <a:lnTo>
                      <a:pt x="901" y="823"/>
                    </a:lnTo>
                    <a:lnTo>
                      <a:pt x="901" y="823"/>
                    </a:lnTo>
                    <a:lnTo>
                      <a:pt x="904" y="820"/>
                    </a:lnTo>
                    <a:lnTo>
                      <a:pt x="910" y="813"/>
                    </a:lnTo>
                    <a:lnTo>
                      <a:pt x="913" y="809"/>
                    </a:lnTo>
                    <a:lnTo>
                      <a:pt x="916" y="807"/>
                    </a:lnTo>
                    <a:lnTo>
                      <a:pt x="919" y="806"/>
                    </a:lnTo>
                    <a:lnTo>
                      <a:pt x="922" y="809"/>
                    </a:lnTo>
                    <a:lnTo>
                      <a:pt x="922" y="809"/>
                    </a:lnTo>
                    <a:lnTo>
                      <a:pt x="926" y="816"/>
                    </a:lnTo>
                    <a:lnTo>
                      <a:pt x="928" y="817"/>
                    </a:lnTo>
                    <a:lnTo>
                      <a:pt x="929" y="817"/>
                    </a:lnTo>
                    <a:lnTo>
                      <a:pt x="929" y="817"/>
                    </a:lnTo>
                    <a:lnTo>
                      <a:pt x="934" y="816"/>
                    </a:lnTo>
                    <a:lnTo>
                      <a:pt x="941" y="813"/>
                    </a:lnTo>
                    <a:lnTo>
                      <a:pt x="950" y="807"/>
                    </a:lnTo>
                    <a:lnTo>
                      <a:pt x="967" y="817"/>
                    </a:lnTo>
                    <a:lnTo>
                      <a:pt x="995" y="804"/>
                    </a:lnTo>
                    <a:lnTo>
                      <a:pt x="995" y="804"/>
                    </a:lnTo>
                    <a:lnTo>
                      <a:pt x="1001" y="807"/>
                    </a:lnTo>
                    <a:lnTo>
                      <a:pt x="1005" y="807"/>
                    </a:lnTo>
                    <a:lnTo>
                      <a:pt x="1008" y="807"/>
                    </a:lnTo>
                    <a:lnTo>
                      <a:pt x="1011" y="806"/>
                    </a:lnTo>
                    <a:lnTo>
                      <a:pt x="1011" y="806"/>
                    </a:lnTo>
                    <a:lnTo>
                      <a:pt x="1022" y="800"/>
                    </a:lnTo>
                    <a:lnTo>
                      <a:pt x="1036" y="792"/>
                    </a:lnTo>
                    <a:lnTo>
                      <a:pt x="1050" y="786"/>
                    </a:lnTo>
                    <a:lnTo>
                      <a:pt x="1059" y="782"/>
                    </a:lnTo>
                    <a:lnTo>
                      <a:pt x="1059" y="782"/>
                    </a:lnTo>
                    <a:lnTo>
                      <a:pt x="1086" y="758"/>
                    </a:lnTo>
                    <a:lnTo>
                      <a:pt x="1086" y="758"/>
                    </a:lnTo>
                    <a:lnTo>
                      <a:pt x="1084" y="786"/>
                    </a:lnTo>
                    <a:lnTo>
                      <a:pt x="1086" y="812"/>
                    </a:lnTo>
                    <a:lnTo>
                      <a:pt x="1088" y="825"/>
                    </a:lnTo>
                    <a:lnTo>
                      <a:pt x="1090" y="838"/>
                    </a:lnTo>
                    <a:lnTo>
                      <a:pt x="1090" y="838"/>
                    </a:lnTo>
                    <a:lnTo>
                      <a:pt x="1093" y="849"/>
                    </a:lnTo>
                    <a:lnTo>
                      <a:pt x="1097" y="856"/>
                    </a:lnTo>
                    <a:lnTo>
                      <a:pt x="1102" y="868"/>
                    </a:lnTo>
                    <a:lnTo>
                      <a:pt x="1105" y="875"/>
                    </a:lnTo>
                    <a:lnTo>
                      <a:pt x="1106" y="884"/>
                    </a:lnTo>
                    <a:lnTo>
                      <a:pt x="1108" y="896"/>
                    </a:lnTo>
                    <a:lnTo>
                      <a:pt x="1108" y="913"/>
                    </a:lnTo>
                    <a:lnTo>
                      <a:pt x="1108" y="913"/>
                    </a:lnTo>
                    <a:lnTo>
                      <a:pt x="1106" y="942"/>
                    </a:lnTo>
                    <a:lnTo>
                      <a:pt x="1106" y="963"/>
                    </a:lnTo>
                    <a:lnTo>
                      <a:pt x="1105" y="972"/>
                    </a:lnTo>
                    <a:lnTo>
                      <a:pt x="1102" y="981"/>
                    </a:lnTo>
                    <a:lnTo>
                      <a:pt x="1091" y="1006"/>
                    </a:lnTo>
                    <a:lnTo>
                      <a:pt x="1091" y="1006"/>
                    </a:lnTo>
                    <a:lnTo>
                      <a:pt x="1084" y="1020"/>
                    </a:lnTo>
                    <a:lnTo>
                      <a:pt x="1075" y="1032"/>
                    </a:lnTo>
                    <a:lnTo>
                      <a:pt x="1066" y="1040"/>
                    </a:lnTo>
                    <a:lnTo>
                      <a:pt x="1059" y="1048"/>
                    </a:lnTo>
                    <a:lnTo>
                      <a:pt x="1050" y="1054"/>
                    </a:lnTo>
                    <a:lnTo>
                      <a:pt x="1042" y="1058"/>
                    </a:lnTo>
                    <a:lnTo>
                      <a:pt x="1035" y="1060"/>
                    </a:lnTo>
                    <a:lnTo>
                      <a:pt x="1029" y="1061"/>
                    </a:lnTo>
                    <a:lnTo>
                      <a:pt x="1029" y="1061"/>
                    </a:lnTo>
                    <a:lnTo>
                      <a:pt x="1019" y="1058"/>
                    </a:lnTo>
                    <a:lnTo>
                      <a:pt x="1011" y="1057"/>
                    </a:lnTo>
                    <a:lnTo>
                      <a:pt x="1007" y="1057"/>
                    </a:lnTo>
                    <a:lnTo>
                      <a:pt x="1002" y="1057"/>
                    </a:lnTo>
                    <a:lnTo>
                      <a:pt x="998" y="1060"/>
                    </a:lnTo>
                    <a:lnTo>
                      <a:pt x="992" y="1063"/>
                    </a:lnTo>
                    <a:lnTo>
                      <a:pt x="992" y="1063"/>
                    </a:lnTo>
                    <a:lnTo>
                      <a:pt x="987" y="1069"/>
                    </a:lnTo>
                    <a:lnTo>
                      <a:pt x="983" y="1076"/>
                    </a:lnTo>
                    <a:lnTo>
                      <a:pt x="977" y="1089"/>
                    </a:lnTo>
                    <a:lnTo>
                      <a:pt x="974" y="1100"/>
                    </a:lnTo>
                    <a:lnTo>
                      <a:pt x="974" y="1104"/>
                    </a:lnTo>
                    <a:lnTo>
                      <a:pt x="974" y="1104"/>
                    </a:lnTo>
                    <a:lnTo>
                      <a:pt x="972" y="1104"/>
                    </a:lnTo>
                    <a:lnTo>
                      <a:pt x="972" y="1103"/>
                    </a:lnTo>
                    <a:lnTo>
                      <a:pt x="971" y="1106"/>
                    </a:lnTo>
                    <a:lnTo>
                      <a:pt x="974" y="1115"/>
                    </a:lnTo>
                    <a:lnTo>
                      <a:pt x="974" y="1115"/>
                    </a:lnTo>
                    <a:lnTo>
                      <a:pt x="977" y="1124"/>
                    </a:lnTo>
                    <a:lnTo>
                      <a:pt x="977" y="1130"/>
                    </a:lnTo>
                    <a:lnTo>
                      <a:pt x="978" y="1131"/>
                    </a:lnTo>
                    <a:lnTo>
                      <a:pt x="980" y="1133"/>
                    </a:lnTo>
                    <a:lnTo>
                      <a:pt x="987" y="1136"/>
                    </a:lnTo>
                    <a:lnTo>
                      <a:pt x="987" y="1136"/>
                    </a:lnTo>
                    <a:lnTo>
                      <a:pt x="1004" y="1139"/>
                    </a:lnTo>
                    <a:lnTo>
                      <a:pt x="1014" y="1144"/>
                    </a:lnTo>
                    <a:lnTo>
                      <a:pt x="1014" y="1144"/>
                    </a:lnTo>
                    <a:lnTo>
                      <a:pt x="1019" y="1144"/>
                    </a:lnTo>
                    <a:lnTo>
                      <a:pt x="1025" y="1143"/>
                    </a:lnTo>
                    <a:lnTo>
                      <a:pt x="1035" y="1139"/>
                    </a:lnTo>
                    <a:lnTo>
                      <a:pt x="1051" y="1131"/>
                    </a:lnTo>
                    <a:lnTo>
                      <a:pt x="1051" y="1131"/>
                    </a:lnTo>
                    <a:lnTo>
                      <a:pt x="1060" y="1128"/>
                    </a:lnTo>
                    <a:lnTo>
                      <a:pt x="1068" y="1127"/>
                    </a:lnTo>
                    <a:lnTo>
                      <a:pt x="1075" y="1125"/>
                    </a:lnTo>
                    <a:lnTo>
                      <a:pt x="1080" y="1125"/>
                    </a:lnTo>
                    <a:lnTo>
                      <a:pt x="1083" y="1124"/>
                    </a:lnTo>
                    <a:lnTo>
                      <a:pt x="1091" y="1116"/>
                    </a:lnTo>
                    <a:lnTo>
                      <a:pt x="1091" y="1116"/>
                    </a:lnTo>
                    <a:lnTo>
                      <a:pt x="1099" y="1110"/>
                    </a:lnTo>
                    <a:lnTo>
                      <a:pt x="1105" y="1101"/>
                    </a:lnTo>
                    <a:lnTo>
                      <a:pt x="1118" y="1082"/>
                    </a:lnTo>
                    <a:lnTo>
                      <a:pt x="1139" y="1042"/>
                    </a:lnTo>
                    <a:lnTo>
                      <a:pt x="1139" y="1042"/>
                    </a:lnTo>
                    <a:lnTo>
                      <a:pt x="1145" y="1033"/>
                    </a:lnTo>
                    <a:lnTo>
                      <a:pt x="1152" y="1023"/>
                    </a:lnTo>
                    <a:lnTo>
                      <a:pt x="1172" y="997"/>
                    </a:lnTo>
                    <a:lnTo>
                      <a:pt x="1182" y="984"/>
                    </a:lnTo>
                    <a:lnTo>
                      <a:pt x="1190" y="971"/>
                    </a:lnTo>
                    <a:lnTo>
                      <a:pt x="1196" y="959"/>
                    </a:lnTo>
                    <a:lnTo>
                      <a:pt x="1199" y="947"/>
                    </a:lnTo>
                    <a:lnTo>
                      <a:pt x="1199" y="947"/>
                    </a:lnTo>
                    <a:lnTo>
                      <a:pt x="1200" y="926"/>
                    </a:lnTo>
                    <a:lnTo>
                      <a:pt x="1200" y="910"/>
                    </a:lnTo>
                    <a:lnTo>
                      <a:pt x="1200" y="877"/>
                    </a:lnTo>
                    <a:lnTo>
                      <a:pt x="1200" y="877"/>
                    </a:lnTo>
                    <a:lnTo>
                      <a:pt x="1200" y="861"/>
                    </a:lnTo>
                    <a:lnTo>
                      <a:pt x="1200" y="844"/>
                    </a:lnTo>
                    <a:lnTo>
                      <a:pt x="1202" y="825"/>
                    </a:lnTo>
                    <a:lnTo>
                      <a:pt x="1204" y="815"/>
                    </a:lnTo>
                    <a:lnTo>
                      <a:pt x="1209" y="801"/>
                    </a:lnTo>
                    <a:lnTo>
                      <a:pt x="1209" y="801"/>
                    </a:lnTo>
                    <a:lnTo>
                      <a:pt x="1213" y="786"/>
                    </a:lnTo>
                    <a:lnTo>
                      <a:pt x="1221" y="771"/>
                    </a:lnTo>
                    <a:lnTo>
                      <a:pt x="1237" y="743"/>
                    </a:lnTo>
                    <a:lnTo>
                      <a:pt x="1258" y="712"/>
                    </a:lnTo>
                    <a:lnTo>
                      <a:pt x="1258" y="712"/>
                    </a:lnTo>
                    <a:lnTo>
                      <a:pt x="1310" y="752"/>
                    </a:lnTo>
                    <a:lnTo>
                      <a:pt x="1361" y="788"/>
                    </a:lnTo>
                    <a:lnTo>
                      <a:pt x="1386" y="806"/>
                    </a:lnTo>
                    <a:lnTo>
                      <a:pt x="1410" y="820"/>
                    </a:lnTo>
                    <a:lnTo>
                      <a:pt x="1410" y="820"/>
                    </a:lnTo>
                    <a:lnTo>
                      <a:pt x="1431" y="835"/>
                    </a:lnTo>
                    <a:lnTo>
                      <a:pt x="1451" y="850"/>
                    </a:lnTo>
                    <a:lnTo>
                      <a:pt x="1469" y="867"/>
                    </a:lnTo>
                    <a:lnTo>
                      <a:pt x="1486" y="881"/>
                    </a:lnTo>
                    <a:lnTo>
                      <a:pt x="1497" y="898"/>
                    </a:lnTo>
                    <a:lnTo>
                      <a:pt x="1508" y="914"/>
                    </a:lnTo>
                    <a:lnTo>
                      <a:pt x="1514" y="930"/>
                    </a:lnTo>
                    <a:lnTo>
                      <a:pt x="1517" y="938"/>
                    </a:lnTo>
                    <a:lnTo>
                      <a:pt x="1517" y="947"/>
                    </a:lnTo>
                    <a:lnTo>
                      <a:pt x="1517" y="947"/>
                    </a:lnTo>
                    <a:lnTo>
                      <a:pt x="1517" y="960"/>
                    </a:lnTo>
                    <a:lnTo>
                      <a:pt x="1514" y="974"/>
                    </a:lnTo>
                    <a:lnTo>
                      <a:pt x="1509" y="984"/>
                    </a:lnTo>
                    <a:lnTo>
                      <a:pt x="1503" y="994"/>
                    </a:lnTo>
                    <a:lnTo>
                      <a:pt x="1494" y="1012"/>
                    </a:lnTo>
                    <a:lnTo>
                      <a:pt x="1491" y="1021"/>
                    </a:lnTo>
                    <a:lnTo>
                      <a:pt x="1491" y="1030"/>
                    </a:lnTo>
                    <a:lnTo>
                      <a:pt x="1491" y="1030"/>
                    </a:lnTo>
                    <a:lnTo>
                      <a:pt x="1496" y="1043"/>
                    </a:lnTo>
                    <a:lnTo>
                      <a:pt x="1500" y="1054"/>
                    </a:lnTo>
                    <a:lnTo>
                      <a:pt x="1509" y="1067"/>
                    </a:lnTo>
                    <a:lnTo>
                      <a:pt x="1509" y="1067"/>
                    </a:lnTo>
                    <a:lnTo>
                      <a:pt x="1512" y="1072"/>
                    </a:lnTo>
                    <a:lnTo>
                      <a:pt x="1515" y="1075"/>
                    </a:lnTo>
                    <a:lnTo>
                      <a:pt x="1521" y="1081"/>
                    </a:lnTo>
                    <a:lnTo>
                      <a:pt x="1521" y="1081"/>
                    </a:lnTo>
                    <a:lnTo>
                      <a:pt x="1529" y="1085"/>
                    </a:lnTo>
                    <a:lnTo>
                      <a:pt x="1539" y="1089"/>
                    </a:lnTo>
                    <a:lnTo>
                      <a:pt x="1545" y="1091"/>
                    </a:lnTo>
                    <a:lnTo>
                      <a:pt x="1551" y="1089"/>
                    </a:lnTo>
                    <a:lnTo>
                      <a:pt x="1555" y="1087"/>
                    </a:lnTo>
                    <a:lnTo>
                      <a:pt x="1560" y="1082"/>
                    </a:lnTo>
                    <a:lnTo>
                      <a:pt x="1560" y="1082"/>
                    </a:lnTo>
                    <a:lnTo>
                      <a:pt x="1567" y="1064"/>
                    </a:lnTo>
                    <a:lnTo>
                      <a:pt x="1569" y="1061"/>
                    </a:lnTo>
                    <a:lnTo>
                      <a:pt x="1569" y="1061"/>
                    </a:lnTo>
                    <a:lnTo>
                      <a:pt x="1579" y="1058"/>
                    </a:lnTo>
                    <a:lnTo>
                      <a:pt x="1585" y="1055"/>
                    </a:lnTo>
                    <a:lnTo>
                      <a:pt x="1590" y="1052"/>
                    </a:lnTo>
                    <a:lnTo>
                      <a:pt x="1590" y="1052"/>
                    </a:lnTo>
                    <a:lnTo>
                      <a:pt x="1591" y="1046"/>
                    </a:lnTo>
                    <a:lnTo>
                      <a:pt x="1590" y="1033"/>
                    </a:lnTo>
                    <a:lnTo>
                      <a:pt x="1585" y="991"/>
                    </a:lnTo>
                    <a:lnTo>
                      <a:pt x="1581" y="942"/>
                    </a:lnTo>
                    <a:lnTo>
                      <a:pt x="1579" y="901"/>
                    </a:lnTo>
                    <a:lnTo>
                      <a:pt x="1579" y="901"/>
                    </a:lnTo>
                    <a:lnTo>
                      <a:pt x="1581" y="871"/>
                    </a:lnTo>
                    <a:lnTo>
                      <a:pt x="1582" y="844"/>
                    </a:lnTo>
                    <a:lnTo>
                      <a:pt x="1582" y="834"/>
                    </a:lnTo>
                    <a:lnTo>
                      <a:pt x="1582" y="825"/>
                    </a:lnTo>
                    <a:lnTo>
                      <a:pt x="1581" y="816"/>
                    </a:lnTo>
                    <a:lnTo>
                      <a:pt x="1576" y="810"/>
                    </a:lnTo>
                    <a:lnTo>
                      <a:pt x="1576" y="810"/>
                    </a:lnTo>
                    <a:lnTo>
                      <a:pt x="1572" y="806"/>
                    </a:lnTo>
                    <a:lnTo>
                      <a:pt x="1569" y="803"/>
                    </a:lnTo>
                    <a:lnTo>
                      <a:pt x="1561" y="800"/>
                    </a:lnTo>
                    <a:lnTo>
                      <a:pt x="1558" y="798"/>
                    </a:lnTo>
                    <a:lnTo>
                      <a:pt x="1552" y="794"/>
                    </a:lnTo>
                    <a:lnTo>
                      <a:pt x="1547" y="786"/>
                    </a:lnTo>
                    <a:lnTo>
                      <a:pt x="1538" y="774"/>
                    </a:lnTo>
                    <a:lnTo>
                      <a:pt x="1538" y="774"/>
                    </a:lnTo>
                    <a:lnTo>
                      <a:pt x="1529" y="760"/>
                    </a:lnTo>
                    <a:lnTo>
                      <a:pt x="1521" y="745"/>
                    </a:lnTo>
                    <a:lnTo>
                      <a:pt x="1515" y="728"/>
                    </a:lnTo>
                    <a:lnTo>
                      <a:pt x="1509" y="710"/>
                    </a:lnTo>
                    <a:lnTo>
                      <a:pt x="1505" y="691"/>
                    </a:lnTo>
                    <a:lnTo>
                      <a:pt x="1500" y="667"/>
                    </a:lnTo>
                    <a:lnTo>
                      <a:pt x="1499" y="641"/>
                    </a:lnTo>
                    <a:lnTo>
                      <a:pt x="1497" y="611"/>
                    </a:lnTo>
                    <a:lnTo>
                      <a:pt x="1497" y="611"/>
                    </a:lnTo>
                    <a:lnTo>
                      <a:pt x="1496" y="534"/>
                    </a:lnTo>
                    <a:lnTo>
                      <a:pt x="1494" y="510"/>
                    </a:lnTo>
                    <a:lnTo>
                      <a:pt x="1494" y="510"/>
                    </a:lnTo>
                    <a:lnTo>
                      <a:pt x="1493" y="501"/>
                    </a:lnTo>
                    <a:lnTo>
                      <a:pt x="1489" y="489"/>
                    </a:lnTo>
                    <a:lnTo>
                      <a:pt x="1475" y="458"/>
                    </a:lnTo>
                    <a:lnTo>
                      <a:pt x="1460" y="428"/>
                    </a:lnTo>
                    <a:lnTo>
                      <a:pt x="1456" y="416"/>
                    </a:lnTo>
                    <a:lnTo>
                      <a:pt x="1454" y="407"/>
                    </a:lnTo>
                    <a:lnTo>
                      <a:pt x="1454" y="407"/>
                    </a:lnTo>
                    <a:lnTo>
                      <a:pt x="1456" y="398"/>
                    </a:lnTo>
                    <a:lnTo>
                      <a:pt x="1462" y="385"/>
                    </a:lnTo>
                    <a:lnTo>
                      <a:pt x="1472" y="367"/>
                    </a:lnTo>
                    <a:lnTo>
                      <a:pt x="1486" y="346"/>
                    </a:lnTo>
                    <a:lnTo>
                      <a:pt x="1503" y="325"/>
                    </a:lnTo>
                    <a:lnTo>
                      <a:pt x="1524" y="303"/>
                    </a:lnTo>
                    <a:lnTo>
                      <a:pt x="1536" y="293"/>
                    </a:lnTo>
                    <a:lnTo>
                      <a:pt x="1549" y="284"/>
                    </a:lnTo>
                    <a:lnTo>
                      <a:pt x="1563" y="273"/>
                    </a:lnTo>
                    <a:lnTo>
                      <a:pt x="1576" y="265"/>
                    </a:lnTo>
                    <a:lnTo>
                      <a:pt x="1576" y="265"/>
                    </a:lnTo>
                    <a:lnTo>
                      <a:pt x="1590" y="257"/>
                    </a:lnTo>
                    <a:lnTo>
                      <a:pt x="1603" y="247"/>
                    </a:lnTo>
                    <a:lnTo>
                      <a:pt x="1615" y="236"/>
                    </a:lnTo>
                    <a:lnTo>
                      <a:pt x="1627" y="226"/>
                    </a:lnTo>
                    <a:lnTo>
                      <a:pt x="1648" y="202"/>
                    </a:lnTo>
                    <a:lnTo>
                      <a:pt x="1664" y="180"/>
                    </a:lnTo>
                    <a:lnTo>
                      <a:pt x="1677" y="156"/>
                    </a:lnTo>
                    <a:lnTo>
                      <a:pt x="1689" y="135"/>
                    </a:lnTo>
                    <a:lnTo>
                      <a:pt x="1697" y="116"/>
                    </a:lnTo>
                    <a:lnTo>
                      <a:pt x="1703" y="101"/>
                    </a:lnTo>
                    <a:lnTo>
                      <a:pt x="1703" y="101"/>
                    </a:lnTo>
                    <a:lnTo>
                      <a:pt x="1709" y="82"/>
                    </a:lnTo>
                    <a:lnTo>
                      <a:pt x="1712" y="67"/>
                    </a:lnTo>
                    <a:lnTo>
                      <a:pt x="1713" y="53"/>
                    </a:lnTo>
                    <a:lnTo>
                      <a:pt x="1713" y="37"/>
                    </a:lnTo>
                    <a:lnTo>
                      <a:pt x="1713" y="37"/>
                    </a:lnTo>
                    <a:lnTo>
                      <a:pt x="1710" y="27"/>
                    </a:lnTo>
                    <a:lnTo>
                      <a:pt x="1706" y="18"/>
                    </a:lnTo>
                    <a:lnTo>
                      <a:pt x="1700" y="10"/>
                    </a:lnTo>
                    <a:lnTo>
                      <a:pt x="1692" y="4"/>
                    </a:lnTo>
                    <a:lnTo>
                      <a:pt x="1685" y="1"/>
                    </a:lnTo>
                    <a:lnTo>
                      <a:pt x="1679" y="0"/>
                    </a:lnTo>
                    <a:lnTo>
                      <a:pt x="1674" y="1"/>
                    </a:lnTo>
                    <a:lnTo>
                      <a:pt x="1673" y="3"/>
                    </a:lnTo>
                    <a:lnTo>
                      <a:pt x="1673" y="4"/>
                    </a:lnTo>
                    <a:lnTo>
                      <a:pt x="1673" y="4"/>
                    </a:lnTo>
                    <a:lnTo>
                      <a:pt x="1676" y="18"/>
                    </a:lnTo>
                    <a:lnTo>
                      <a:pt x="1680" y="40"/>
                    </a:lnTo>
                    <a:lnTo>
                      <a:pt x="1682" y="52"/>
                    </a:lnTo>
                    <a:lnTo>
                      <a:pt x="1682" y="64"/>
                    </a:lnTo>
                    <a:lnTo>
                      <a:pt x="1679" y="77"/>
                    </a:lnTo>
                    <a:lnTo>
                      <a:pt x="1674" y="89"/>
                    </a:lnTo>
                    <a:lnTo>
                      <a:pt x="1674" y="89"/>
                    </a:lnTo>
                    <a:lnTo>
                      <a:pt x="1665" y="103"/>
                    </a:lnTo>
                    <a:lnTo>
                      <a:pt x="1652" y="122"/>
                    </a:lnTo>
                    <a:lnTo>
                      <a:pt x="1634" y="143"/>
                    </a:lnTo>
                    <a:lnTo>
                      <a:pt x="1615" y="163"/>
                    </a:lnTo>
                    <a:lnTo>
                      <a:pt x="1594" y="186"/>
                    </a:lnTo>
                    <a:lnTo>
                      <a:pt x="1573" y="205"/>
                    </a:lnTo>
                    <a:lnTo>
                      <a:pt x="1555" y="220"/>
                    </a:lnTo>
                    <a:lnTo>
                      <a:pt x="1539" y="232"/>
                    </a:lnTo>
                    <a:lnTo>
                      <a:pt x="1539" y="232"/>
                    </a:lnTo>
                    <a:lnTo>
                      <a:pt x="1511" y="247"/>
                    </a:lnTo>
                    <a:lnTo>
                      <a:pt x="1481" y="262"/>
                    </a:lnTo>
                    <a:lnTo>
                      <a:pt x="1456" y="276"/>
                    </a:lnTo>
                    <a:lnTo>
                      <a:pt x="1445" y="282"/>
                    </a:lnTo>
                    <a:lnTo>
                      <a:pt x="1438" y="290"/>
                    </a:lnTo>
                    <a:lnTo>
                      <a:pt x="1438" y="290"/>
                    </a:lnTo>
                    <a:lnTo>
                      <a:pt x="1435" y="296"/>
                    </a:lnTo>
                    <a:lnTo>
                      <a:pt x="1433" y="303"/>
                    </a:lnTo>
                    <a:lnTo>
                      <a:pt x="1432" y="309"/>
                    </a:lnTo>
                    <a:lnTo>
                      <a:pt x="1431" y="317"/>
                    </a:lnTo>
                    <a:lnTo>
                      <a:pt x="1426" y="321"/>
                    </a:lnTo>
                    <a:lnTo>
                      <a:pt x="1419" y="325"/>
                    </a:lnTo>
                    <a:lnTo>
                      <a:pt x="1405" y="328"/>
                    </a:lnTo>
                    <a:lnTo>
                      <a:pt x="1387" y="330"/>
                    </a:lnTo>
                    <a:lnTo>
                      <a:pt x="1387" y="330"/>
                    </a:lnTo>
                    <a:lnTo>
                      <a:pt x="1365" y="328"/>
                    </a:lnTo>
                    <a:lnTo>
                      <a:pt x="1344" y="327"/>
                    </a:lnTo>
                    <a:lnTo>
                      <a:pt x="1306" y="320"/>
                    </a:lnTo>
                    <a:lnTo>
                      <a:pt x="1268" y="312"/>
                    </a:lnTo>
                    <a:lnTo>
                      <a:pt x="1248" y="309"/>
                    </a:lnTo>
                    <a:lnTo>
                      <a:pt x="1227" y="309"/>
                    </a:lnTo>
                    <a:lnTo>
                      <a:pt x="1227" y="309"/>
                    </a:lnTo>
                    <a:lnTo>
                      <a:pt x="1197" y="311"/>
                    </a:lnTo>
                    <a:lnTo>
                      <a:pt x="1154" y="312"/>
                    </a:lnTo>
                    <a:lnTo>
                      <a:pt x="1045" y="321"/>
                    </a:lnTo>
                    <a:lnTo>
                      <a:pt x="937" y="328"/>
                    </a:lnTo>
                    <a:lnTo>
                      <a:pt x="892" y="331"/>
                    </a:lnTo>
                    <a:lnTo>
                      <a:pt x="859" y="333"/>
                    </a:lnTo>
                    <a:lnTo>
                      <a:pt x="859" y="333"/>
                    </a:lnTo>
                    <a:lnTo>
                      <a:pt x="839" y="333"/>
                    </a:lnTo>
                    <a:lnTo>
                      <a:pt x="824" y="334"/>
                    </a:lnTo>
                    <a:lnTo>
                      <a:pt x="810" y="336"/>
                    </a:lnTo>
                    <a:lnTo>
                      <a:pt x="797" y="337"/>
                    </a:lnTo>
                    <a:lnTo>
                      <a:pt x="779" y="336"/>
                    </a:lnTo>
                    <a:lnTo>
                      <a:pt x="754" y="333"/>
                    </a:lnTo>
                    <a:lnTo>
                      <a:pt x="720" y="327"/>
                    </a:lnTo>
                    <a:lnTo>
                      <a:pt x="674" y="317"/>
                    </a:lnTo>
                    <a:lnTo>
                      <a:pt x="674" y="317"/>
                    </a:lnTo>
                    <a:lnTo>
                      <a:pt x="622" y="305"/>
                    </a:lnTo>
                    <a:lnTo>
                      <a:pt x="572" y="294"/>
                    </a:lnTo>
                    <a:lnTo>
                      <a:pt x="489" y="279"/>
                    </a:lnTo>
                    <a:lnTo>
                      <a:pt x="397" y="265"/>
                    </a:lnTo>
                    <a:lnTo>
                      <a:pt x="397" y="265"/>
                    </a:lnTo>
                    <a:lnTo>
                      <a:pt x="375" y="263"/>
                    </a:lnTo>
                    <a:lnTo>
                      <a:pt x="348" y="262"/>
                    </a:lnTo>
                    <a:lnTo>
                      <a:pt x="315" y="263"/>
                    </a:lnTo>
                    <a:lnTo>
                      <a:pt x="315" y="263"/>
                    </a:lnTo>
                    <a:lnTo>
                      <a:pt x="318" y="256"/>
                    </a:lnTo>
                    <a:lnTo>
                      <a:pt x="321" y="248"/>
                    </a:lnTo>
                    <a:lnTo>
                      <a:pt x="323" y="241"/>
                    </a:lnTo>
                    <a:lnTo>
                      <a:pt x="324" y="230"/>
                    </a:lnTo>
                    <a:lnTo>
                      <a:pt x="321" y="221"/>
                    </a:lnTo>
                    <a:lnTo>
                      <a:pt x="318" y="217"/>
                    </a:lnTo>
                    <a:lnTo>
                      <a:pt x="314" y="213"/>
                    </a:lnTo>
                    <a:lnTo>
                      <a:pt x="309" y="208"/>
                    </a:lnTo>
                    <a:lnTo>
                      <a:pt x="303" y="205"/>
                    </a:lnTo>
                    <a:lnTo>
                      <a:pt x="303" y="205"/>
                    </a:lnTo>
                    <a:lnTo>
                      <a:pt x="296" y="202"/>
                    </a:lnTo>
                    <a:lnTo>
                      <a:pt x="290" y="201"/>
                    </a:lnTo>
                    <a:lnTo>
                      <a:pt x="282" y="202"/>
                    </a:lnTo>
                    <a:lnTo>
                      <a:pt x="277" y="204"/>
                    </a:lnTo>
                    <a:lnTo>
                      <a:pt x="272" y="207"/>
                    </a:lnTo>
                    <a:lnTo>
                      <a:pt x="266" y="210"/>
                    </a:lnTo>
                    <a:lnTo>
                      <a:pt x="256" y="220"/>
                    </a:lnTo>
                    <a:lnTo>
                      <a:pt x="248" y="232"/>
                    </a:lnTo>
                    <a:lnTo>
                      <a:pt x="239" y="245"/>
                    </a:lnTo>
                    <a:lnTo>
                      <a:pt x="227" y="268"/>
                    </a:lnTo>
                    <a:lnTo>
                      <a:pt x="227" y="268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942" name="Freeform 8">
              <a:extLst>
                <a:ext uri="{FF2B5EF4-FFF2-40B4-BE49-F238E27FC236}">
                  <a16:creationId xmlns:a16="http://schemas.microsoft.com/office/drawing/2014/main" id="{DDB978C7-2048-4CD6-9B89-421C562685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9220" y="5596909"/>
              <a:ext cx="1414779" cy="739759"/>
            </a:xfrm>
            <a:custGeom>
              <a:avLst/>
              <a:gdLst>
                <a:gd name="T0" fmla="*/ 158 w 1945"/>
                <a:gd name="T1" fmla="*/ 402 h 1017"/>
                <a:gd name="T2" fmla="*/ 24 w 1945"/>
                <a:gd name="T3" fmla="*/ 508 h 1017"/>
                <a:gd name="T4" fmla="*/ 4 w 1945"/>
                <a:gd name="T5" fmla="*/ 581 h 1017"/>
                <a:gd name="T6" fmla="*/ 0 w 1945"/>
                <a:gd name="T7" fmla="*/ 729 h 1017"/>
                <a:gd name="T8" fmla="*/ 14 w 1945"/>
                <a:gd name="T9" fmla="*/ 798 h 1017"/>
                <a:gd name="T10" fmla="*/ 80 w 1945"/>
                <a:gd name="T11" fmla="*/ 819 h 1017"/>
                <a:gd name="T12" fmla="*/ 124 w 1945"/>
                <a:gd name="T13" fmla="*/ 868 h 1017"/>
                <a:gd name="T14" fmla="*/ 177 w 1945"/>
                <a:gd name="T15" fmla="*/ 906 h 1017"/>
                <a:gd name="T16" fmla="*/ 233 w 1945"/>
                <a:gd name="T17" fmla="*/ 914 h 1017"/>
                <a:gd name="T18" fmla="*/ 283 w 1945"/>
                <a:gd name="T19" fmla="*/ 899 h 1017"/>
                <a:gd name="T20" fmla="*/ 312 w 1945"/>
                <a:gd name="T21" fmla="*/ 868 h 1017"/>
                <a:gd name="T22" fmla="*/ 374 w 1945"/>
                <a:gd name="T23" fmla="*/ 878 h 1017"/>
                <a:gd name="T24" fmla="*/ 403 w 1945"/>
                <a:gd name="T25" fmla="*/ 876 h 1017"/>
                <a:gd name="T26" fmla="*/ 432 w 1945"/>
                <a:gd name="T27" fmla="*/ 882 h 1017"/>
                <a:gd name="T28" fmla="*/ 475 w 1945"/>
                <a:gd name="T29" fmla="*/ 958 h 1017"/>
                <a:gd name="T30" fmla="*/ 557 w 1945"/>
                <a:gd name="T31" fmla="*/ 1011 h 1017"/>
                <a:gd name="T32" fmla="*/ 631 w 1945"/>
                <a:gd name="T33" fmla="*/ 1015 h 1017"/>
                <a:gd name="T34" fmla="*/ 718 w 1945"/>
                <a:gd name="T35" fmla="*/ 977 h 1017"/>
                <a:gd name="T36" fmla="*/ 759 w 1945"/>
                <a:gd name="T37" fmla="*/ 910 h 1017"/>
                <a:gd name="T38" fmla="*/ 1623 w 1945"/>
                <a:gd name="T39" fmla="*/ 827 h 1017"/>
                <a:gd name="T40" fmla="*/ 1670 w 1945"/>
                <a:gd name="T41" fmla="*/ 899 h 1017"/>
                <a:gd name="T42" fmla="*/ 1719 w 1945"/>
                <a:gd name="T43" fmla="*/ 924 h 1017"/>
                <a:gd name="T44" fmla="*/ 1806 w 1945"/>
                <a:gd name="T45" fmla="*/ 920 h 1017"/>
                <a:gd name="T46" fmla="*/ 1841 w 1945"/>
                <a:gd name="T47" fmla="*/ 897 h 1017"/>
                <a:gd name="T48" fmla="*/ 1883 w 1945"/>
                <a:gd name="T49" fmla="*/ 817 h 1017"/>
                <a:gd name="T50" fmla="*/ 1909 w 1945"/>
                <a:gd name="T51" fmla="*/ 746 h 1017"/>
                <a:gd name="T52" fmla="*/ 1935 w 1945"/>
                <a:gd name="T53" fmla="*/ 661 h 1017"/>
                <a:gd name="T54" fmla="*/ 1944 w 1945"/>
                <a:gd name="T55" fmla="*/ 563 h 1017"/>
                <a:gd name="T56" fmla="*/ 1909 w 1945"/>
                <a:gd name="T57" fmla="*/ 382 h 1017"/>
                <a:gd name="T58" fmla="*/ 1865 w 1945"/>
                <a:gd name="T59" fmla="*/ 211 h 1017"/>
                <a:gd name="T60" fmla="*/ 1786 w 1945"/>
                <a:gd name="T61" fmla="*/ 91 h 1017"/>
                <a:gd name="T62" fmla="*/ 1739 w 1945"/>
                <a:gd name="T63" fmla="*/ 63 h 1017"/>
                <a:gd name="T64" fmla="*/ 1441 w 1945"/>
                <a:gd name="T65" fmla="*/ 15 h 1017"/>
                <a:gd name="T66" fmla="*/ 1136 w 1945"/>
                <a:gd name="T67" fmla="*/ 0 h 1017"/>
                <a:gd name="T68" fmla="*/ 912 w 1945"/>
                <a:gd name="T69" fmla="*/ 17 h 1017"/>
                <a:gd name="T70" fmla="*/ 680 w 1945"/>
                <a:gd name="T71" fmla="*/ 70 h 1017"/>
                <a:gd name="T72" fmla="*/ 1314 w 1945"/>
                <a:gd name="T73" fmla="*/ 100 h 1017"/>
                <a:gd name="T74" fmla="*/ 1702 w 1945"/>
                <a:gd name="T75" fmla="*/ 115 h 1017"/>
                <a:gd name="T76" fmla="*/ 1772 w 1945"/>
                <a:gd name="T77" fmla="*/ 131 h 1017"/>
                <a:gd name="T78" fmla="*/ 1812 w 1945"/>
                <a:gd name="T79" fmla="*/ 225 h 1017"/>
                <a:gd name="T80" fmla="*/ 1814 w 1945"/>
                <a:gd name="T81" fmla="*/ 271 h 1017"/>
                <a:gd name="T82" fmla="*/ 1772 w 1945"/>
                <a:gd name="T83" fmla="*/ 302 h 1017"/>
                <a:gd name="T84" fmla="*/ 1365 w 1945"/>
                <a:gd name="T85" fmla="*/ 317 h 1017"/>
                <a:gd name="T86" fmla="*/ 1070 w 1945"/>
                <a:gd name="T87" fmla="*/ 288 h 1017"/>
                <a:gd name="T88" fmla="*/ 1065 w 1945"/>
                <a:gd name="T89" fmla="*/ 257 h 1017"/>
                <a:gd name="T90" fmla="*/ 1004 w 1945"/>
                <a:gd name="T91" fmla="*/ 241 h 1017"/>
                <a:gd name="T92" fmla="*/ 1112 w 1945"/>
                <a:gd name="T93" fmla="*/ 98 h 1017"/>
                <a:gd name="T94" fmla="*/ 800 w 1945"/>
                <a:gd name="T95" fmla="*/ 187 h 1017"/>
                <a:gd name="T96" fmla="*/ 304 w 1945"/>
                <a:gd name="T97" fmla="*/ 326 h 1017"/>
                <a:gd name="T98" fmla="*/ 568 w 1945"/>
                <a:gd name="T99" fmla="*/ 149 h 1017"/>
                <a:gd name="T100" fmla="*/ 713 w 1945"/>
                <a:gd name="T101" fmla="*/ 74 h 1017"/>
                <a:gd name="T102" fmla="*/ 839 w 1945"/>
                <a:gd name="T103" fmla="*/ 66 h 1017"/>
                <a:gd name="T104" fmla="*/ 344 w 1945"/>
                <a:gd name="T105" fmla="*/ 466 h 1017"/>
                <a:gd name="T106" fmla="*/ 430 w 1945"/>
                <a:gd name="T107" fmla="*/ 469 h 1017"/>
                <a:gd name="T108" fmla="*/ 461 w 1945"/>
                <a:gd name="T109" fmla="*/ 541 h 1017"/>
                <a:gd name="T110" fmla="*/ 392 w 1945"/>
                <a:gd name="T111" fmla="*/ 556 h 1017"/>
                <a:gd name="T112" fmla="*/ 257 w 1945"/>
                <a:gd name="T113" fmla="*/ 557 h 1017"/>
                <a:gd name="T114" fmla="*/ 252 w 1945"/>
                <a:gd name="T115" fmla="*/ 543 h 1017"/>
                <a:gd name="T116" fmla="*/ 321 w 1945"/>
                <a:gd name="T117" fmla="*/ 482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5" h="1017">
                  <a:moveTo>
                    <a:pt x="680" y="70"/>
                  </a:moveTo>
                  <a:lnTo>
                    <a:pt x="276" y="322"/>
                  </a:lnTo>
                  <a:lnTo>
                    <a:pt x="276" y="322"/>
                  </a:lnTo>
                  <a:lnTo>
                    <a:pt x="239" y="345"/>
                  </a:lnTo>
                  <a:lnTo>
                    <a:pt x="158" y="402"/>
                  </a:lnTo>
                  <a:lnTo>
                    <a:pt x="113" y="432"/>
                  </a:lnTo>
                  <a:lnTo>
                    <a:pt x="72" y="463"/>
                  </a:lnTo>
                  <a:lnTo>
                    <a:pt x="41" y="490"/>
                  </a:lnTo>
                  <a:lnTo>
                    <a:pt x="30" y="500"/>
                  </a:lnTo>
                  <a:lnTo>
                    <a:pt x="24" y="508"/>
                  </a:lnTo>
                  <a:lnTo>
                    <a:pt x="24" y="508"/>
                  </a:lnTo>
                  <a:lnTo>
                    <a:pt x="17" y="524"/>
                  </a:lnTo>
                  <a:lnTo>
                    <a:pt x="11" y="542"/>
                  </a:lnTo>
                  <a:lnTo>
                    <a:pt x="7" y="562"/>
                  </a:lnTo>
                  <a:lnTo>
                    <a:pt x="4" y="581"/>
                  </a:lnTo>
                  <a:lnTo>
                    <a:pt x="2" y="619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0" y="682"/>
                  </a:lnTo>
                  <a:lnTo>
                    <a:pt x="0" y="729"/>
                  </a:lnTo>
                  <a:lnTo>
                    <a:pt x="2" y="753"/>
                  </a:lnTo>
                  <a:lnTo>
                    <a:pt x="4" y="772"/>
                  </a:lnTo>
                  <a:lnTo>
                    <a:pt x="9" y="788"/>
                  </a:lnTo>
                  <a:lnTo>
                    <a:pt x="11" y="793"/>
                  </a:lnTo>
                  <a:lnTo>
                    <a:pt x="14" y="798"/>
                  </a:lnTo>
                  <a:lnTo>
                    <a:pt x="14" y="798"/>
                  </a:lnTo>
                  <a:lnTo>
                    <a:pt x="23" y="802"/>
                  </a:lnTo>
                  <a:lnTo>
                    <a:pt x="34" y="807"/>
                  </a:lnTo>
                  <a:lnTo>
                    <a:pt x="59" y="814"/>
                  </a:lnTo>
                  <a:lnTo>
                    <a:pt x="80" y="819"/>
                  </a:lnTo>
                  <a:lnTo>
                    <a:pt x="89" y="821"/>
                  </a:lnTo>
                  <a:lnTo>
                    <a:pt x="89" y="821"/>
                  </a:lnTo>
                  <a:lnTo>
                    <a:pt x="98" y="836"/>
                  </a:lnTo>
                  <a:lnTo>
                    <a:pt x="108" y="851"/>
                  </a:lnTo>
                  <a:lnTo>
                    <a:pt x="124" y="868"/>
                  </a:lnTo>
                  <a:lnTo>
                    <a:pt x="132" y="876"/>
                  </a:lnTo>
                  <a:lnTo>
                    <a:pt x="142" y="885"/>
                  </a:lnTo>
                  <a:lnTo>
                    <a:pt x="153" y="893"/>
                  </a:lnTo>
                  <a:lnTo>
                    <a:pt x="165" y="900"/>
                  </a:lnTo>
                  <a:lnTo>
                    <a:pt x="177" y="906"/>
                  </a:lnTo>
                  <a:lnTo>
                    <a:pt x="190" y="910"/>
                  </a:lnTo>
                  <a:lnTo>
                    <a:pt x="204" y="913"/>
                  </a:lnTo>
                  <a:lnTo>
                    <a:pt x="219" y="914"/>
                  </a:lnTo>
                  <a:lnTo>
                    <a:pt x="219" y="914"/>
                  </a:lnTo>
                  <a:lnTo>
                    <a:pt x="233" y="914"/>
                  </a:lnTo>
                  <a:lnTo>
                    <a:pt x="246" y="911"/>
                  </a:lnTo>
                  <a:lnTo>
                    <a:pt x="257" y="910"/>
                  </a:lnTo>
                  <a:lnTo>
                    <a:pt x="267" y="907"/>
                  </a:lnTo>
                  <a:lnTo>
                    <a:pt x="276" y="903"/>
                  </a:lnTo>
                  <a:lnTo>
                    <a:pt x="283" y="899"/>
                  </a:lnTo>
                  <a:lnTo>
                    <a:pt x="294" y="890"/>
                  </a:lnTo>
                  <a:lnTo>
                    <a:pt x="301" y="882"/>
                  </a:lnTo>
                  <a:lnTo>
                    <a:pt x="306" y="875"/>
                  </a:lnTo>
                  <a:lnTo>
                    <a:pt x="309" y="869"/>
                  </a:lnTo>
                  <a:lnTo>
                    <a:pt x="312" y="868"/>
                  </a:lnTo>
                  <a:lnTo>
                    <a:pt x="312" y="868"/>
                  </a:lnTo>
                  <a:lnTo>
                    <a:pt x="325" y="869"/>
                  </a:lnTo>
                  <a:lnTo>
                    <a:pt x="347" y="873"/>
                  </a:lnTo>
                  <a:lnTo>
                    <a:pt x="367" y="878"/>
                  </a:lnTo>
                  <a:lnTo>
                    <a:pt x="374" y="878"/>
                  </a:lnTo>
                  <a:lnTo>
                    <a:pt x="377" y="876"/>
                  </a:lnTo>
                  <a:lnTo>
                    <a:pt x="377" y="876"/>
                  </a:lnTo>
                  <a:lnTo>
                    <a:pt x="380" y="876"/>
                  </a:lnTo>
                  <a:lnTo>
                    <a:pt x="387" y="875"/>
                  </a:lnTo>
                  <a:lnTo>
                    <a:pt x="403" y="876"/>
                  </a:lnTo>
                  <a:lnTo>
                    <a:pt x="420" y="878"/>
                  </a:lnTo>
                  <a:lnTo>
                    <a:pt x="426" y="878"/>
                  </a:lnTo>
                  <a:lnTo>
                    <a:pt x="429" y="876"/>
                  </a:lnTo>
                  <a:lnTo>
                    <a:pt x="429" y="876"/>
                  </a:lnTo>
                  <a:lnTo>
                    <a:pt x="432" y="882"/>
                  </a:lnTo>
                  <a:lnTo>
                    <a:pt x="437" y="897"/>
                  </a:lnTo>
                  <a:lnTo>
                    <a:pt x="448" y="918"/>
                  </a:lnTo>
                  <a:lnTo>
                    <a:pt x="455" y="932"/>
                  </a:lnTo>
                  <a:lnTo>
                    <a:pt x="465" y="945"/>
                  </a:lnTo>
                  <a:lnTo>
                    <a:pt x="475" y="958"/>
                  </a:lnTo>
                  <a:lnTo>
                    <a:pt x="488" y="972"/>
                  </a:lnTo>
                  <a:lnTo>
                    <a:pt x="502" y="983"/>
                  </a:lnTo>
                  <a:lnTo>
                    <a:pt x="519" y="994"/>
                  </a:lnTo>
                  <a:lnTo>
                    <a:pt x="537" y="1004"/>
                  </a:lnTo>
                  <a:lnTo>
                    <a:pt x="557" y="1011"/>
                  </a:lnTo>
                  <a:lnTo>
                    <a:pt x="581" y="1015"/>
                  </a:lnTo>
                  <a:lnTo>
                    <a:pt x="592" y="1017"/>
                  </a:lnTo>
                  <a:lnTo>
                    <a:pt x="606" y="1017"/>
                  </a:lnTo>
                  <a:lnTo>
                    <a:pt x="606" y="1017"/>
                  </a:lnTo>
                  <a:lnTo>
                    <a:pt x="631" y="1015"/>
                  </a:lnTo>
                  <a:lnTo>
                    <a:pt x="652" y="1011"/>
                  </a:lnTo>
                  <a:lnTo>
                    <a:pt x="673" y="1005"/>
                  </a:lnTo>
                  <a:lnTo>
                    <a:pt x="690" y="997"/>
                  </a:lnTo>
                  <a:lnTo>
                    <a:pt x="704" y="987"/>
                  </a:lnTo>
                  <a:lnTo>
                    <a:pt x="718" y="977"/>
                  </a:lnTo>
                  <a:lnTo>
                    <a:pt x="728" y="966"/>
                  </a:lnTo>
                  <a:lnTo>
                    <a:pt x="738" y="953"/>
                  </a:lnTo>
                  <a:lnTo>
                    <a:pt x="745" y="942"/>
                  </a:lnTo>
                  <a:lnTo>
                    <a:pt x="751" y="931"/>
                  </a:lnTo>
                  <a:lnTo>
                    <a:pt x="759" y="910"/>
                  </a:lnTo>
                  <a:lnTo>
                    <a:pt x="763" y="896"/>
                  </a:lnTo>
                  <a:lnTo>
                    <a:pt x="763" y="890"/>
                  </a:lnTo>
                  <a:lnTo>
                    <a:pt x="1619" y="816"/>
                  </a:lnTo>
                  <a:lnTo>
                    <a:pt x="1619" y="816"/>
                  </a:lnTo>
                  <a:lnTo>
                    <a:pt x="1623" y="827"/>
                  </a:lnTo>
                  <a:lnTo>
                    <a:pt x="1629" y="838"/>
                  </a:lnTo>
                  <a:lnTo>
                    <a:pt x="1636" y="854"/>
                  </a:lnTo>
                  <a:lnTo>
                    <a:pt x="1646" y="869"/>
                  </a:lnTo>
                  <a:lnTo>
                    <a:pt x="1657" y="885"/>
                  </a:lnTo>
                  <a:lnTo>
                    <a:pt x="1670" y="899"/>
                  </a:lnTo>
                  <a:lnTo>
                    <a:pt x="1677" y="904"/>
                  </a:lnTo>
                  <a:lnTo>
                    <a:pt x="1685" y="910"/>
                  </a:lnTo>
                  <a:lnTo>
                    <a:pt x="1685" y="910"/>
                  </a:lnTo>
                  <a:lnTo>
                    <a:pt x="1701" y="918"/>
                  </a:lnTo>
                  <a:lnTo>
                    <a:pt x="1719" y="924"/>
                  </a:lnTo>
                  <a:lnTo>
                    <a:pt x="1737" y="928"/>
                  </a:lnTo>
                  <a:lnTo>
                    <a:pt x="1757" y="930"/>
                  </a:lnTo>
                  <a:lnTo>
                    <a:pt x="1777" y="928"/>
                  </a:lnTo>
                  <a:lnTo>
                    <a:pt x="1796" y="924"/>
                  </a:lnTo>
                  <a:lnTo>
                    <a:pt x="1806" y="920"/>
                  </a:lnTo>
                  <a:lnTo>
                    <a:pt x="1816" y="916"/>
                  </a:lnTo>
                  <a:lnTo>
                    <a:pt x="1824" y="911"/>
                  </a:lnTo>
                  <a:lnTo>
                    <a:pt x="1833" y="904"/>
                  </a:lnTo>
                  <a:lnTo>
                    <a:pt x="1833" y="904"/>
                  </a:lnTo>
                  <a:lnTo>
                    <a:pt x="1841" y="897"/>
                  </a:lnTo>
                  <a:lnTo>
                    <a:pt x="1850" y="889"/>
                  </a:lnTo>
                  <a:lnTo>
                    <a:pt x="1857" y="878"/>
                  </a:lnTo>
                  <a:lnTo>
                    <a:pt x="1864" y="866"/>
                  </a:lnTo>
                  <a:lnTo>
                    <a:pt x="1875" y="843"/>
                  </a:lnTo>
                  <a:lnTo>
                    <a:pt x="1883" y="817"/>
                  </a:lnTo>
                  <a:lnTo>
                    <a:pt x="1890" y="793"/>
                  </a:lnTo>
                  <a:lnTo>
                    <a:pt x="1895" y="774"/>
                  </a:lnTo>
                  <a:lnTo>
                    <a:pt x="1899" y="755"/>
                  </a:lnTo>
                  <a:lnTo>
                    <a:pt x="1899" y="755"/>
                  </a:lnTo>
                  <a:lnTo>
                    <a:pt x="1909" y="746"/>
                  </a:lnTo>
                  <a:lnTo>
                    <a:pt x="1917" y="737"/>
                  </a:lnTo>
                  <a:lnTo>
                    <a:pt x="1921" y="732"/>
                  </a:lnTo>
                  <a:lnTo>
                    <a:pt x="1921" y="732"/>
                  </a:lnTo>
                  <a:lnTo>
                    <a:pt x="1927" y="709"/>
                  </a:lnTo>
                  <a:lnTo>
                    <a:pt x="1935" y="661"/>
                  </a:lnTo>
                  <a:lnTo>
                    <a:pt x="1942" y="608"/>
                  </a:lnTo>
                  <a:lnTo>
                    <a:pt x="1945" y="587"/>
                  </a:lnTo>
                  <a:lnTo>
                    <a:pt x="1945" y="573"/>
                  </a:lnTo>
                  <a:lnTo>
                    <a:pt x="1945" y="573"/>
                  </a:lnTo>
                  <a:lnTo>
                    <a:pt x="1944" y="563"/>
                  </a:lnTo>
                  <a:lnTo>
                    <a:pt x="1941" y="550"/>
                  </a:lnTo>
                  <a:lnTo>
                    <a:pt x="1933" y="524"/>
                  </a:lnTo>
                  <a:lnTo>
                    <a:pt x="1921" y="494"/>
                  </a:lnTo>
                  <a:lnTo>
                    <a:pt x="1921" y="494"/>
                  </a:lnTo>
                  <a:lnTo>
                    <a:pt x="1909" y="382"/>
                  </a:lnTo>
                  <a:lnTo>
                    <a:pt x="1899" y="303"/>
                  </a:lnTo>
                  <a:lnTo>
                    <a:pt x="1893" y="265"/>
                  </a:lnTo>
                  <a:lnTo>
                    <a:pt x="1893" y="265"/>
                  </a:lnTo>
                  <a:lnTo>
                    <a:pt x="1879" y="239"/>
                  </a:lnTo>
                  <a:lnTo>
                    <a:pt x="1865" y="211"/>
                  </a:lnTo>
                  <a:lnTo>
                    <a:pt x="1848" y="180"/>
                  </a:lnTo>
                  <a:lnTo>
                    <a:pt x="1827" y="147"/>
                  </a:lnTo>
                  <a:lnTo>
                    <a:pt x="1807" y="117"/>
                  </a:lnTo>
                  <a:lnTo>
                    <a:pt x="1798" y="102"/>
                  </a:lnTo>
                  <a:lnTo>
                    <a:pt x="1786" y="91"/>
                  </a:lnTo>
                  <a:lnTo>
                    <a:pt x="1778" y="81"/>
                  </a:lnTo>
                  <a:lnTo>
                    <a:pt x="1768" y="74"/>
                  </a:lnTo>
                  <a:lnTo>
                    <a:pt x="1768" y="74"/>
                  </a:lnTo>
                  <a:lnTo>
                    <a:pt x="1757" y="69"/>
                  </a:lnTo>
                  <a:lnTo>
                    <a:pt x="1739" y="63"/>
                  </a:lnTo>
                  <a:lnTo>
                    <a:pt x="1715" y="56"/>
                  </a:lnTo>
                  <a:lnTo>
                    <a:pt x="1687" y="51"/>
                  </a:lnTo>
                  <a:lnTo>
                    <a:pt x="1618" y="38"/>
                  </a:lnTo>
                  <a:lnTo>
                    <a:pt x="1533" y="25"/>
                  </a:lnTo>
                  <a:lnTo>
                    <a:pt x="1441" y="15"/>
                  </a:lnTo>
                  <a:lnTo>
                    <a:pt x="1339" y="7"/>
                  </a:lnTo>
                  <a:lnTo>
                    <a:pt x="1237" y="1"/>
                  </a:lnTo>
                  <a:lnTo>
                    <a:pt x="1186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086" y="1"/>
                  </a:lnTo>
                  <a:lnTo>
                    <a:pt x="1040" y="3"/>
                  </a:lnTo>
                  <a:lnTo>
                    <a:pt x="995" y="7"/>
                  </a:lnTo>
                  <a:lnTo>
                    <a:pt x="953" y="11"/>
                  </a:lnTo>
                  <a:lnTo>
                    <a:pt x="912" y="17"/>
                  </a:lnTo>
                  <a:lnTo>
                    <a:pt x="874" y="22"/>
                  </a:lnTo>
                  <a:lnTo>
                    <a:pt x="808" y="35"/>
                  </a:lnTo>
                  <a:lnTo>
                    <a:pt x="753" y="48"/>
                  </a:lnTo>
                  <a:lnTo>
                    <a:pt x="714" y="59"/>
                  </a:lnTo>
                  <a:lnTo>
                    <a:pt x="680" y="70"/>
                  </a:lnTo>
                  <a:lnTo>
                    <a:pt x="680" y="70"/>
                  </a:lnTo>
                  <a:close/>
                  <a:moveTo>
                    <a:pt x="1112" y="98"/>
                  </a:moveTo>
                  <a:lnTo>
                    <a:pt x="1112" y="98"/>
                  </a:lnTo>
                  <a:lnTo>
                    <a:pt x="1212" y="98"/>
                  </a:lnTo>
                  <a:lnTo>
                    <a:pt x="1314" y="100"/>
                  </a:lnTo>
                  <a:lnTo>
                    <a:pt x="1434" y="101"/>
                  </a:lnTo>
                  <a:lnTo>
                    <a:pt x="1553" y="105"/>
                  </a:lnTo>
                  <a:lnTo>
                    <a:pt x="1608" y="108"/>
                  </a:lnTo>
                  <a:lnTo>
                    <a:pt x="1658" y="111"/>
                  </a:lnTo>
                  <a:lnTo>
                    <a:pt x="1702" y="115"/>
                  </a:lnTo>
                  <a:lnTo>
                    <a:pt x="1737" y="119"/>
                  </a:lnTo>
                  <a:lnTo>
                    <a:pt x="1761" y="125"/>
                  </a:lnTo>
                  <a:lnTo>
                    <a:pt x="1768" y="128"/>
                  </a:lnTo>
                  <a:lnTo>
                    <a:pt x="1772" y="131"/>
                  </a:lnTo>
                  <a:lnTo>
                    <a:pt x="1772" y="131"/>
                  </a:lnTo>
                  <a:lnTo>
                    <a:pt x="1782" y="146"/>
                  </a:lnTo>
                  <a:lnTo>
                    <a:pt x="1792" y="163"/>
                  </a:lnTo>
                  <a:lnTo>
                    <a:pt x="1800" y="184"/>
                  </a:lnTo>
                  <a:lnTo>
                    <a:pt x="1807" y="204"/>
                  </a:lnTo>
                  <a:lnTo>
                    <a:pt x="1812" y="225"/>
                  </a:lnTo>
                  <a:lnTo>
                    <a:pt x="1816" y="243"/>
                  </a:lnTo>
                  <a:lnTo>
                    <a:pt x="1817" y="258"/>
                  </a:lnTo>
                  <a:lnTo>
                    <a:pt x="1816" y="265"/>
                  </a:lnTo>
                  <a:lnTo>
                    <a:pt x="1814" y="271"/>
                  </a:lnTo>
                  <a:lnTo>
                    <a:pt x="1814" y="271"/>
                  </a:lnTo>
                  <a:lnTo>
                    <a:pt x="1810" y="279"/>
                  </a:lnTo>
                  <a:lnTo>
                    <a:pt x="1805" y="286"/>
                  </a:lnTo>
                  <a:lnTo>
                    <a:pt x="1796" y="293"/>
                  </a:lnTo>
                  <a:lnTo>
                    <a:pt x="1785" y="298"/>
                  </a:lnTo>
                  <a:lnTo>
                    <a:pt x="1772" y="302"/>
                  </a:lnTo>
                  <a:lnTo>
                    <a:pt x="1757" y="305"/>
                  </a:lnTo>
                  <a:lnTo>
                    <a:pt x="1739" y="306"/>
                  </a:lnTo>
                  <a:lnTo>
                    <a:pt x="1718" y="307"/>
                  </a:lnTo>
                  <a:lnTo>
                    <a:pt x="1718" y="307"/>
                  </a:lnTo>
                  <a:lnTo>
                    <a:pt x="1365" y="317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60" y="319"/>
                  </a:lnTo>
                  <a:lnTo>
                    <a:pt x="1067" y="299"/>
                  </a:lnTo>
                  <a:lnTo>
                    <a:pt x="1070" y="288"/>
                  </a:lnTo>
                  <a:lnTo>
                    <a:pt x="1071" y="277"/>
                  </a:lnTo>
                  <a:lnTo>
                    <a:pt x="1070" y="265"/>
                  </a:lnTo>
                  <a:lnTo>
                    <a:pt x="1068" y="261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3" y="253"/>
                  </a:lnTo>
                  <a:lnTo>
                    <a:pt x="1057" y="250"/>
                  </a:lnTo>
                  <a:lnTo>
                    <a:pt x="1042" y="246"/>
                  </a:lnTo>
                  <a:lnTo>
                    <a:pt x="1023" y="243"/>
                  </a:lnTo>
                  <a:lnTo>
                    <a:pt x="1004" y="241"/>
                  </a:lnTo>
                  <a:lnTo>
                    <a:pt x="970" y="241"/>
                  </a:lnTo>
                  <a:lnTo>
                    <a:pt x="954" y="243"/>
                  </a:lnTo>
                  <a:lnTo>
                    <a:pt x="908" y="261"/>
                  </a:lnTo>
                  <a:lnTo>
                    <a:pt x="902" y="223"/>
                  </a:lnTo>
                  <a:lnTo>
                    <a:pt x="1112" y="98"/>
                  </a:lnTo>
                  <a:close/>
                  <a:moveTo>
                    <a:pt x="945" y="65"/>
                  </a:moveTo>
                  <a:lnTo>
                    <a:pt x="945" y="65"/>
                  </a:lnTo>
                  <a:lnTo>
                    <a:pt x="930" y="76"/>
                  </a:lnTo>
                  <a:lnTo>
                    <a:pt x="898" y="104"/>
                  </a:lnTo>
                  <a:lnTo>
                    <a:pt x="800" y="187"/>
                  </a:lnTo>
                  <a:lnTo>
                    <a:pt x="703" y="270"/>
                  </a:lnTo>
                  <a:lnTo>
                    <a:pt x="670" y="298"/>
                  </a:lnTo>
                  <a:lnTo>
                    <a:pt x="656" y="307"/>
                  </a:lnTo>
                  <a:lnTo>
                    <a:pt x="656" y="307"/>
                  </a:lnTo>
                  <a:lnTo>
                    <a:pt x="304" y="326"/>
                  </a:lnTo>
                  <a:lnTo>
                    <a:pt x="304" y="326"/>
                  </a:lnTo>
                  <a:lnTo>
                    <a:pt x="378" y="275"/>
                  </a:lnTo>
                  <a:lnTo>
                    <a:pt x="531" y="173"/>
                  </a:lnTo>
                  <a:lnTo>
                    <a:pt x="531" y="173"/>
                  </a:lnTo>
                  <a:lnTo>
                    <a:pt x="568" y="149"/>
                  </a:lnTo>
                  <a:lnTo>
                    <a:pt x="599" y="131"/>
                  </a:lnTo>
                  <a:lnTo>
                    <a:pt x="628" y="114"/>
                  </a:lnTo>
                  <a:lnTo>
                    <a:pt x="652" y="101"/>
                  </a:lnTo>
                  <a:lnTo>
                    <a:pt x="690" y="84"/>
                  </a:lnTo>
                  <a:lnTo>
                    <a:pt x="713" y="74"/>
                  </a:lnTo>
                  <a:lnTo>
                    <a:pt x="713" y="74"/>
                  </a:lnTo>
                  <a:lnTo>
                    <a:pt x="718" y="73"/>
                  </a:lnTo>
                  <a:lnTo>
                    <a:pt x="728" y="72"/>
                  </a:lnTo>
                  <a:lnTo>
                    <a:pt x="759" y="69"/>
                  </a:lnTo>
                  <a:lnTo>
                    <a:pt x="839" y="66"/>
                  </a:lnTo>
                  <a:lnTo>
                    <a:pt x="915" y="65"/>
                  </a:lnTo>
                  <a:lnTo>
                    <a:pt x="938" y="65"/>
                  </a:lnTo>
                  <a:lnTo>
                    <a:pt x="945" y="65"/>
                  </a:lnTo>
                  <a:lnTo>
                    <a:pt x="945" y="65"/>
                  </a:lnTo>
                  <a:close/>
                  <a:moveTo>
                    <a:pt x="344" y="466"/>
                  </a:moveTo>
                  <a:lnTo>
                    <a:pt x="344" y="466"/>
                  </a:lnTo>
                  <a:lnTo>
                    <a:pt x="349" y="465"/>
                  </a:lnTo>
                  <a:lnTo>
                    <a:pt x="356" y="465"/>
                  </a:lnTo>
                  <a:lnTo>
                    <a:pt x="377" y="465"/>
                  </a:lnTo>
                  <a:lnTo>
                    <a:pt x="430" y="469"/>
                  </a:lnTo>
                  <a:lnTo>
                    <a:pt x="503" y="476"/>
                  </a:lnTo>
                  <a:lnTo>
                    <a:pt x="503" y="476"/>
                  </a:lnTo>
                  <a:lnTo>
                    <a:pt x="488" y="501"/>
                  </a:lnTo>
                  <a:lnTo>
                    <a:pt x="475" y="522"/>
                  </a:lnTo>
                  <a:lnTo>
                    <a:pt x="461" y="541"/>
                  </a:lnTo>
                  <a:lnTo>
                    <a:pt x="461" y="541"/>
                  </a:lnTo>
                  <a:lnTo>
                    <a:pt x="457" y="545"/>
                  </a:lnTo>
                  <a:lnTo>
                    <a:pt x="448" y="548"/>
                  </a:lnTo>
                  <a:lnTo>
                    <a:pt x="425" y="553"/>
                  </a:lnTo>
                  <a:lnTo>
                    <a:pt x="392" y="556"/>
                  </a:lnTo>
                  <a:lnTo>
                    <a:pt x="357" y="559"/>
                  </a:lnTo>
                  <a:lnTo>
                    <a:pt x="322" y="560"/>
                  </a:lnTo>
                  <a:lnTo>
                    <a:pt x="290" y="560"/>
                  </a:lnTo>
                  <a:lnTo>
                    <a:pt x="266" y="559"/>
                  </a:lnTo>
                  <a:lnTo>
                    <a:pt x="257" y="557"/>
                  </a:lnTo>
                  <a:lnTo>
                    <a:pt x="252" y="555"/>
                  </a:lnTo>
                  <a:lnTo>
                    <a:pt x="252" y="555"/>
                  </a:lnTo>
                  <a:lnTo>
                    <a:pt x="250" y="552"/>
                  </a:lnTo>
                  <a:lnTo>
                    <a:pt x="250" y="548"/>
                  </a:lnTo>
                  <a:lnTo>
                    <a:pt x="252" y="543"/>
                  </a:lnTo>
                  <a:lnTo>
                    <a:pt x="256" y="538"/>
                  </a:lnTo>
                  <a:lnTo>
                    <a:pt x="269" y="524"/>
                  </a:lnTo>
                  <a:lnTo>
                    <a:pt x="285" y="508"/>
                  </a:lnTo>
                  <a:lnTo>
                    <a:pt x="304" y="494"/>
                  </a:lnTo>
                  <a:lnTo>
                    <a:pt x="321" y="482"/>
                  </a:lnTo>
                  <a:lnTo>
                    <a:pt x="336" y="472"/>
                  </a:lnTo>
                  <a:lnTo>
                    <a:pt x="344" y="466"/>
                  </a:lnTo>
                  <a:lnTo>
                    <a:pt x="344" y="46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43" name="Freeform 7">
              <a:extLst>
                <a:ext uri="{FF2B5EF4-FFF2-40B4-BE49-F238E27FC236}">
                  <a16:creationId xmlns:a16="http://schemas.microsoft.com/office/drawing/2014/main" id="{F1405E77-EC99-4618-846A-5A90B5AFD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387" y="5025598"/>
              <a:ext cx="978112" cy="494585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525" name="テキスト ボックス 524">
            <a:extLst>
              <a:ext uri="{FF2B5EF4-FFF2-40B4-BE49-F238E27FC236}">
                <a16:creationId xmlns:a16="http://schemas.microsoft.com/office/drawing/2014/main" id="{627CE328-B06A-4215-9107-4C6CE60F127A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鬼怒川温泉、川治温泉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1C058CD5-447D-4002-8652-4D67321E02C9}"/>
              </a:ext>
            </a:extLst>
          </p:cNvPr>
          <p:cNvGrpSpPr/>
          <p:nvPr/>
        </p:nvGrpSpPr>
        <p:grpSpPr>
          <a:xfrm>
            <a:off x="3870547" y="1304713"/>
            <a:ext cx="2236232" cy="1977866"/>
            <a:chOff x="2313094" y="4734228"/>
            <a:chExt cx="1538595" cy="1360831"/>
          </a:xfrm>
        </p:grpSpPr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4B670E91-1BB6-4F74-8B5B-78206946BC1A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84BA8599-E212-4A66-9668-65D1FA68DD6E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1095" name="楕円 1094">
                <a:extLst>
                  <a:ext uri="{FF2B5EF4-FFF2-40B4-BE49-F238E27FC236}">
                    <a16:creationId xmlns:a16="http://schemas.microsoft.com/office/drawing/2014/main" id="{D437BFF9-8C5F-49FE-B01E-3115A44AC3D2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B936DA51-2A68-4089-8596-DDC94366B58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09080D26-80AF-46F1-9F62-D4203FBCE9E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098" name="月 1097">
                  <a:extLst>
                    <a:ext uri="{FF2B5EF4-FFF2-40B4-BE49-F238E27FC236}">
                      <a16:creationId xmlns:a16="http://schemas.microsoft.com/office/drawing/2014/main" id="{BEC81DE9-ECCE-4BB1-90EB-19BE4FDD794B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9" name="月 1098">
                  <a:extLst>
                    <a:ext uri="{FF2B5EF4-FFF2-40B4-BE49-F238E27FC236}">
                      <a16:creationId xmlns:a16="http://schemas.microsoft.com/office/drawing/2014/main" id="{BD48B614-7267-468A-B9EA-C6C0C09782E1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A67514DC-5AB8-4CFF-A3A5-87F1354CAC63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436DFE86-7D86-4FE2-8B94-FBB140CEA049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091" name="円/楕円 834">
                  <a:extLst>
                    <a:ext uri="{FF2B5EF4-FFF2-40B4-BE49-F238E27FC236}">
                      <a16:creationId xmlns:a16="http://schemas.microsoft.com/office/drawing/2014/main" id="{6E3EC7FD-3FF9-4BF5-89B0-F6111A755738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2" name="円/楕円 835">
                  <a:extLst>
                    <a:ext uri="{FF2B5EF4-FFF2-40B4-BE49-F238E27FC236}">
                      <a16:creationId xmlns:a16="http://schemas.microsoft.com/office/drawing/2014/main" id="{C822C809-5648-4427-818D-B331D17E33AC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円/楕円 836">
                  <a:extLst>
                    <a:ext uri="{FF2B5EF4-FFF2-40B4-BE49-F238E27FC236}">
                      <a16:creationId xmlns:a16="http://schemas.microsoft.com/office/drawing/2014/main" id="{706BEBF5-BFDC-48FC-8FED-A82AFF1E4B95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4" name="円/楕円 837">
                  <a:extLst>
                    <a:ext uri="{FF2B5EF4-FFF2-40B4-BE49-F238E27FC236}">
                      <a16:creationId xmlns:a16="http://schemas.microsoft.com/office/drawing/2014/main" id="{1C3022BD-BED4-43D1-BE1E-4EDC2B1FFD8B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97396D8C-D9EB-42A1-A53E-99B0FCE29BE5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089" name="円/楕円 838">
                  <a:extLst>
                    <a:ext uri="{FF2B5EF4-FFF2-40B4-BE49-F238E27FC236}">
                      <a16:creationId xmlns:a16="http://schemas.microsoft.com/office/drawing/2014/main" id="{12FE214D-1467-4127-8302-A0D80EE87629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0" name="円/楕円 839">
                  <a:extLst>
                    <a:ext uri="{FF2B5EF4-FFF2-40B4-BE49-F238E27FC236}">
                      <a16:creationId xmlns:a16="http://schemas.microsoft.com/office/drawing/2014/main" id="{BCDCBC17-38B2-45FA-8581-FF60CA9B4C9B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2" name="円/楕円 840">
                <a:extLst>
                  <a:ext uri="{FF2B5EF4-FFF2-40B4-BE49-F238E27FC236}">
                    <a16:creationId xmlns:a16="http://schemas.microsoft.com/office/drawing/2014/main" id="{1710C4CA-CAC2-4E39-8AF6-CAA37E3E5AA5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B44F8B41-13B6-41FA-A384-1B26985DEC76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1087" name="フローチャート: 端子 685">
                  <a:extLst>
                    <a:ext uri="{FF2B5EF4-FFF2-40B4-BE49-F238E27FC236}">
                      <a16:creationId xmlns:a16="http://schemas.microsoft.com/office/drawing/2014/main" id="{5F776557-7159-4CE3-B4C1-FB1D00B14995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8" name="フローチャート: 端子 686">
                  <a:extLst>
                    <a:ext uri="{FF2B5EF4-FFF2-40B4-BE49-F238E27FC236}">
                      <a16:creationId xmlns:a16="http://schemas.microsoft.com/office/drawing/2014/main" id="{52BA93A8-1393-4682-AE7A-792E92015FB1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4" name="台形 1083">
                <a:extLst>
                  <a:ext uri="{FF2B5EF4-FFF2-40B4-BE49-F238E27FC236}">
                    <a16:creationId xmlns:a16="http://schemas.microsoft.com/office/drawing/2014/main" id="{FDECFE5D-8DC0-4B50-93B3-6D232B26C0F0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フリーフォーム 1196">
                <a:extLst>
                  <a:ext uri="{FF2B5EF4-FFF2-40B4-BE49-F238E27FC236}">
                    <a16:creationId xmlns:a16="http://schemas.microsoft.com/office/drawing/2014/main" id="{7716FBE1-D53A-4D59-8BA7-1995DDB24624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円/楕円 4">
                <a:extLst>
                  <a:ext uri="{FF2B5EF4-FFF2-40B4-BE49-F238E27FC236}">
                    <a16:creationId xmlns:a16="http://schemas.microsoft.com/office/drawing/2014/main" id="{E68999E1-0E5C-4BD8-A148-922D0A72B0D4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0" name="月 529">
              <a:extLst>
                <a:ext uri="{FF2B5EF4-FFF2-40B4-BE49-F238E27FC236}">
                  <a16:creationId xmlns:a16="http://schemas.microsoft.com/office/drawing/2014/main" id="{50C63060-085E-4318-9409-6D67E01D854D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1" name="月 530">
              <a:extLst>
                <a:ext uri="{FF2B5EF4-FFF2-40B4-BE49-F238E27FC236}">
                  <a16:creationId xmlns:a16="http://schemas.microsoft.com/office/drawing/2014/main" id="{8D22FAB6-32DD-47E5-8E8F-6342DAE10635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89FFDD7A-AC36-4F7B-B079-841FA6209A01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C6B478E8-AB51-45A5-B568-8E1E65CD9FD3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A30D93C3-DDE4-4BD0-8C38-F4B8805844F9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7BB0A52C-DA55-4F12-91DB-94D2ADD4E53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12C4AD55-F9BB-41F6-862A-C6A91CB2CBA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3215F3F7-F3FE-4D52-BFC3-1EA94CB3615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F6F8FAA9-EF4D-43C8-A55A-FEC315524EA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65180FDA-4899-49B6-B76F-F25F01785B3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9083D2ED-E920-4370-9BF4-72C7584FCF1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879AA655-A3B3-4C46-BA7A-1B6A3BC08AD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CEDE5CF6-F0CA-4840-AC44-0900649719A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24228117-D215-4511-A7C9-92CA87AB081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A5AEE24C-E601-4542-8389-4B1735AB4B9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5EC24796-D137-40EE-AB82-F786AA0910A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D09807A4-EE53-4998-A676-23AB23E5EBD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0D7FF1A9-B01D-4B7B-82E2-81C95160B634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EFE2B0D4-89F1-4D95-B2A7-016B9A017DCB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4F8D537F-994A-4403-BEC8-A033C729DF82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0" name="楕円 1059">
                <a:extLst>
                  <a:ext uri="{FF2B5EF4-FFF2-40B4-BE49-F238E27FC236}">
                    <a16:creationId xmlns:a16="http://schemas.microsoft.com/office/drawing/2014/main" id="{2188451C-4B0A-42DD-8C54-D812B1A7A860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1" name="楕円 1060">
                <a:extLst>
                  <a:ext uri="{FF2B5EF4-FFF2-40B4-BE49-F238E27FC236}">
                    <a16:creationId xmlns:a16="http://schemas.microsoft.com/office/drawing/2014/main" id="{C283B9EF-40E2-4FD7-81CD-DDC7B9410767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D9BA0661-FDE4-4379-A9BE-4DEA0230C881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FCA31246-AC6A-49DD-A74E-66073DDC54B2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64" name="グループ化 1063">
                <a:extLst>
                  <a:ext uri="{FF2B5EF4-FFF2-40B4-BE49-F238E27FC236}">
                    <a16:creationId xmlns:a16="http://schemas.microsoft.com/office/drawing/2014/main" id="{32B8460E-6595-47B5-832D-1D400432C103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433AF32B-CDE9-41D4-B783-4696B08B3368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楕円 1065">
                  <a:extLst>
                    <a:ext uri="{FF2B5EF4-FFF2-40B4-BE49-F238E27FC236}">
                      <a16:creationId xmlns:a16="http://schemas.microsoft.com/office/drawing/2014/main" id="{770BE2AA-A9B8-4555-B069-B4EC1A932979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D5C80AEF-31D3-4731-BFD0-7F33DA9D547C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4768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</Words>
  <Application>Microsoft Office PowerPoint</Application>
  <PresentationFormat>A4 210 x 297 mm</PresentationFormat>
  <Paragraphs>45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Google Sans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pptxf85_栃木県をイメージするイラスト</dc:title>
  <dc:subject>pptxf85_栃木県をイメージするイラスト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2021-01-03T06:43:57Z</dcterms:modified>
  <cp:category/>
  <cp:version>1</cp:version>
</cp:coreProperties>
</file>